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2"/>
  </p:sldMasterIdLst>
  <p:notesMasterIdLst>
    <p:notesMasterId r:id="rId11"/>
  </p:notesMasterIdLst>
  <p:handoutMasterIdLst>
    <p:handoutMasterId r:id="rId12"/>
  </p:handoutMasterIdLst>
  <p:sldIdLst>
    <p:sldId id="259" r:id="rId3"/>
    <p:sldId id="266" r:id="rId4"/>
    <p:sldId id="300" r:id="rId5"/>
    <p:sldId id="301" r:id="rId6"/>
    <p:sldId id="302" r:id="rId7"/>
    <p:sldId id="304" r:id="rId8"/>
    <p:sldId id="305" r:id="rId9"/>
    <p:sldId id="303" r:id="rId10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Arial" panose="020B0604020202020204" pitchFamily="34" charset="0"/>
        <a:ea typeface="微软雅黑" panose="020B0503020204020204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Arial" panose="020B0604020202020204" pitchFamily="34" charset="0"/>
        <a:ea typeface="微软雅黑" panose="020B0503020204020204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Arial" panose="020B0604020202020204" pitchFamily="34" charset="0"/>
        <a:ea typeface="微软雅黑" panose="020B0503020204020204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Arial" panose="020B0604020202020204" pitchFamily="34" charset="0"/>
        <a:ea typeface="微软雅黑" panose="020B0503020204020204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Arial" panose="020B0604020202020204" pitchFamily="34" charset="0"/>
        <a:ea typeface="微软雅黑" panose="020B0503020204020204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Arial" panose="020B0604020202020204" pitchFamily="34" charset="0"/>
        <a:ea typeface="微软雅黑" panose="020B0503020204020204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Arial" panose="020B0604020202020204" pitchFamily="34" charset="0"/>
        <a:ea typeface="微软雅黑" panose="020B0503020204020204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Arial" panose="020B0604020202020204" pitchFamily="34" charset="0"/>
        <a:ea typeface="微软雅黑" panose="020B0503020204020204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Arial" panose="020B0604020202020204" pitchFamily="34" charset="0"/>
        <a:ea typeface="微软雅黑" panose="020B0503020204020204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63">
          <p15:clr>
            <a:srgbClr val="A4A3A4"/>
          </p15:clr>
        </p15:guide>
        <p15:guide id="2" orient="horz" pos="1003">
          <p15:clr>
            <a:srgbClr val="A4A3A4"/>
          </p15:clr>
        </p15:guide>
        <p15:guide id="3" orient="horz" pos="1502">
          <p15:clr>
            <a:srgbClr val="A4A3A4"/>
          </p15:clr>
        </p15:guide>
        <p15:guide id="4" orient="horz" pos="3113">
          <p15:clr>
            <a:srgbClr val="A4A3A4"/>
          </p15:clr>
        </p15:guide>
        <p15:guide id="5" pos="2128">
          <p15:clr>
            <a:srgbClr val="A4A3A4"/>
          </p15:clr>
        </p15:guide>
        <p15:guide id="6" pos="4067">
          <p15:clr>
            <a:srgbClr val="A4A3A4"/>
          </p15:clr>
        </p15:guide>
        <p15:guide id="7" pos="5972">
          <p15:clr>
            <a:srgbClr val="A4A3A4"/>
          </p15:clr>
        </p15:guide>
        <p15:guide id="8" pos="5292">
          <p15:clr>
            <a:srgbClr val="A4A3A4"/>
          </p15:clr>
        </p15:guide>
        <p15:guide id="9" pos="22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85"/>
    <p:restoredTop sz="94289"/>
  </p:normalViewPr>
  <p:slideViewPr>
    <p:cSldViewPr snapToGrid="0" showGuides="1">
      <p:cViewPr varScale="1">
        <p:scale>
          <a:sx n="81" d="100"/>
          <a:sy n="81" d="100"/>
        </p:scale>
        <p:origin x="570" y="90"/>
      </p:cViewPr>
      <p:guideLst>
        <p:guide pos="3863"/>
        <p:guide orient="horz" pos="1003"/>
        <p:guide orient="horz" pos="1502"/>
        <p:guide orient="horz" pos="3113"/>
        <p:guide pos="2128"/>
        <p:guide pos="4067"/>
        <p:guide pos="5972"/>
        <p:guide pos="5292"/>
        <p:guide pos="227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gridSpacing cx="72006" cy="7200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auto"/>
            <a:fld id="{4512A60F-63B3-4D54-AA63-B159FADA9F31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2022/3/22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auto"/>
            <a:fld id="{9494E6C1-322F-4AF4-A541-6A7DCE3853A3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21.jpeg>
</file>

<file path=ppt/media/image22.jpg>
</file>

<file path=ppt/media/image23.png>
</file>

<file path=ppt/media/image24.jpe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auto"/>
            <a:fld id="{48513A3C-D0C5-45C0-BD52-194E7639670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2022/3/21</a:t>
            </a:fld>
            <a:endParaRPr lang="zh-CN" altLang="en-US" strike="noStrike" noProof="1"/>
          </a:p>
        </p:txBody>
      </p:sp>
      <p:sp>
        <p:nvSpPr>
          <p:cNvPr id="2048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485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 anchorCtr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auto"/>
            <a:fld id="{6E0D5545-95D4-489F-B8ED-7EAFA774B567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4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8"/>
            <a:ext cx="12292835" cy="3957852"/>
          </a:xfrm>
          <a:prstGeom prst="rect">
            <a:avLst/>
          </a:prstGeom>
        </p:spPr>
      </p:pic>
      <p:pic>
        <p:nvPicPr>
          <p:cNvPr id="3075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2250" y="50800"/>
            <a:ext cx="2170113" cy="71278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76" name="图片 34"/>
          <p:cNvPicPr>
            <a:picLocks noChangeAspect="1"/>
          </p:cNvPicPr>
          <p:nvPr userDrawn="1"/>
        </p:nvPicPr>
        <p:blipFill>
          <a:blip r:embed="rId4"/>
          <a:srcRect l="74359" r="1346"/>
          <a:stretch>
            <a:fillRect/>
          </a:stretch>
        </p:blipFill>
        <p:spPr>
          <a:xfrm>
            <a:off x="8870950" y="274638"/>
            <a:ext cx="3001963" cy="4111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77" name="组合 1"/>
          <p:cNvGrpSpPr/>
          <p:nvPr userDrawn="1"/>
        </p:nvGrpSpPr>
        <p:grpSpPr>
          <a:xfrm>
            <a:off x="3352800" y="6243638"/>
            <a:ext cx="5486400" cy="406400"/>
            <a:chOff x="3352562" y="6073254"/>
            <a:chExt cx="5486876" cy="406590"/>
          </a:xfrm>
        </p:grpSpPr>
        <p:pic>
          <p:nvPicPr>
            <p:cNvPr id="3078" name="图片 17"/>
            <p:cNvPicPr>
              <a:picLocks noChangeAspect="1"/>
            </p:cNvPicPr>
            <p:nvPr userDrawn="1"/>
          </p:nvPicPr>
          <p:blipFill>
            <a:blip r:embed="rId5"/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/>
              <a:endParaRPr lang="zh-CN" altLang="en-US" strike="noStrike" noProof="1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288" y="1712913"/>
            <a:ext cx="8099425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288" y="3429000"/>
            <a:ext cx="8099425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pPr fontAlgn="auto"/>
            <a:r>
              <a:rPr lang="zh-CN" altLang="en-US" strike="noStrike" noProof="1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 fontAlgn="auto"/>
            <a:fld id="{DE506FFD-8B27-444A-964F-E64D0BB3DAF0}" type="datetime2">
              <a:rPr lang="zh-CN" altLang="en-US" strike="noStrike" noProof="1" smtClean="0"/>
              <a:t>​</a:t>
            </a:fld>
            <a:endParaRPr lang="zh-CN" altLang="en-US" strike="noStrike" noProof="1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 fontAlgn="auto"/>
            <a:endParaRPr lang="zh-CN" altLang="en-US" strike="noStrike" noProof="1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48644C6-89F0-466C-949F-E70AD72679A8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8" name="平行四边形 17"/>
          <p:cNvSpPr/>
          <p:nvPr userDrawn="1"/>
        </p:nvSpPr>
        <p:spPr>
          <a:xfrm>
            <a:off x="0" y="0"/>
            <a:ext cx="12192000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pic>
        <p:nvPicPr>
          <p:cNvPr id="12292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9088" y="73025"/>
            <a:ext cx="538162" cy="5397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1" name="平行四边形 20"/>
          <p:cNvSpPr/>
          <p:nvPr userDrawn="1"/>
        </p:nvSpPr>
        <p:spPr>
          <a:xfrm>
            <a:off x="11428413" y="120650"/>
            <a:ext cx="474663" cy="241300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7250" y="322263"/>
            <a:ext cx="473075" cy="242888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pic>
        <p:nvPicPr>
          <p:cNvPr id="12295" name="图片 11"/>
          <p:cNvPicPr>
            <a:picLocks noChangeAspect="1"/>
          </p:cNvPicPr>
          <p:nvPr userDrawn="1"/>
        </p:nvPicPr>
        <p:blipFill>
          <a:blip r:embed="rId4"/>
          <a:srcRect r="1346"/>
          <a:stretch>
            <a:fillRect/>
          </a:stretch>
        </p:blipFill>
        <p:spPr>
          <a:xfrm>
            <a:off x="0" y="6042025"/>
            <a:ext cx="12168188" cy="411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 fontAlgn="auto"/>
            <a:endParaRPr lang="zh-CN" altLang="en-US" strike="noStrike" noProof="1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fontAlgn="auto"/>
            <a:endParaRPr lang="zh-CN" altLang="en-US" strike="noStrike" noProof="1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fontAlgn="auto"/>
            <a:endParaRPr lang="zh-CN" altLang="en-US" strike="noStrike" noProof="1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5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 fontAlgn="auto"/>
            <a:r>
              <a:rPr lang="zh-CN" altLang="en-US" strike="noStrike" noProof="1"/>
              <a:t>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>
          <a:xfrm>
            <a:off x="10850563" y="6515100"/>
            <a:ext cx="1036638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6C53781C-E1F6-4315-A39D-61273F2E059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8"/>
            <a:ext cx="12292835" cy="3957852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1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90100" y="3429000"/>
            <a:ext cx="21971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317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67325" y="854075"/>
            <a:ext cx="1657350" cy="165576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 fontAlgn="auto"/>
            <a:endParaRPr lang="zh-CN" altLang="en-US" strike="noStrike" noProof="1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48644C6-89F0-466C-949F-E70AD72679A8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8"/>
            <a:ext cx="12292835" cy="3957852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3138" y="1487488"/>
            <a:ext cx="21971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3138" y="4146550"/>
            <a:ext cx="21971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341" name="图片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90700" y="1860550"/>
            <a:ext cx="2857500" cy="233203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 fontAlgn="auto"/>
            <a:endParaRPr lang="zh-CN" altLang="en-US" strike="noStrike" noProof="1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48644C6-89F0-466C-949F-E70AD72679A8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475" y="0"/>
            <a:ext cx="5353050" cy="5219700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15364" name="图片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86288" y="188913"/>
            <a:ext cx="3019425" cy="21161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8" name="任意多边形: 形状 17"/>
          <p:cNvSpPr/>
          <p:nvPr userDrawn="1"/>
        </p:nvSpPr>
        <p:spPr>
          <a:xfrm>
            <a:off x="3419475" y="4394200"/>
            <a:ext cx="5353050" cy="1460500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fontAlgn="auto"/>
            <a:endParaRPr lang="zh-CN" altLang="en-US" strike="noStrike" noProof="1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8"/>
            <a:ext cx="12292835" cy="3957852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 fontAlgn="auto"/>
            <a:endParaRPr lang="zh-CN" altLang="en-US" strike="noStrike" noProof="1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48644C6-89F0-466C-949F-E70AD72679A8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fontAlgn="auto"/>
            <a:fld id="{548644C6-89F0-466C-949F-E70AD72679A8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>
          <a:xfrm>
            <a:off x="10850563" y="6515100"/>
            <a:ext cx="1036638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6C53781C-E1F6-4315-A39D-61273F2E059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8"/>
            <a:ext cx="12192000" cy="6863558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2078038"/>
            <a:ext cx="12192000" cy="4779963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0" y="-6350"/>
            <a:ext cx="12192000" cy="3217863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0" y="0"/>
            <a:ext cx="12192000" cy="6811963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913" y="565150"/>
            <a:ext cx="26701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713" y="2517775"/>
            <a:ext cx="4092575" cy="338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4100" y="4824413"/>
            <a:ext cx="2544763" cy="1062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7418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950" y="3771900"/>
            <a:ext cx="13817600" cy="399573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7419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4338" y="717550"/>
            <a:ext cx="8823325" cy="18446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" name="文本框 13"/>
          <p:cNvSpPr txBox="1"/>
          <p:nvPr userDrawn="1"/>
        </p:nvSpPr>
        <p:spPr>
          <a:xfrm>
            <a:off x="3741738" y="2971800"/>
            <a:ext cx="1984375" cy="261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80125" y="2971800"/>
            <a:ext cx="2492375" cy="261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450" y="3494088"/>
            <a:ext cx="2319338" cy="2319338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1325" y="760413"/>
            <a:ext cx="646113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3338" y="760413"/>
            <a:ext cx="1401763" cy="20240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2900" y="760413"/>
            <a:ext cx="7073900" cy="2584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1325" y="182563"/>
            <a:ext cx="776288" cy="2460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8"/>
            <a:ext cx="12292835" cy="3957852"/>
          </a:xfrm>
          <a:prstGeom prst="rect">
            <a:avLst/>
          </a:prstGeom>
        </p:spPr>
      </p:pic>
      <p:pic>
        <p:nvPicPr>
          <p:cNvPr id="4099" name="图片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2250" y="50800"/>
            <a:ext cx="2170113" cy="71278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100" name="图片 34"/>
          <p:cNvPicPr>
            <a:picLocks noChangeAspect="1"/>
          </p:cNvPicPr>
          <p:nvPr userDrawn="1"/>
        </p:nvPicPr>
        <p:blipFill>
          <a:blip r:embed="rId4"/>
          <a:srcRect l="74359" r="1346"/>
          <a:stretch>
            <a:fillRect/>
          </a:stretch>
        </p:blipFill>
        <p:spPr>
          <a:xfrm>
            <a:off x="8870950" y="274638"/>
            <a:ext cx="3001963" cy="411162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4101" name="组合 1"/>
          <p:cNvGrpSpPr/>
          <p:nvPr userDrawn="1"/>
        </p:nvGrpSpPr>
        <p:grpSpPr>
          <a:xfrm>
            <a:off x="3352800" y="6253163"/>
            <a:ext cx="5486400" cy="406400"/>
            <a:chOff x="3352562" y="6073254"/>
            <a:chExt cx="5486876" cy="406590"/>
          </a:xfrm>
        </p:grpSpPr>
        <p:pic>
          <p:nvPicPr>
            <p:cNvPr id="4102" name="图片 17"/>
            <p:cNvPicPr>
              <a:picLocks noChangeAspect="1"/>
            </p:cNvPicPr>
            <p:nvPr userDrawn="1"/>
          </p:nvPicPr>
          <p:blipFill>
            <a:blip r:embed="rId5"/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/>
              <a:endParaRPr lang="zh-CN" altLang="en-US" strike="noStrike" noProof="1"/>
            </a:p>
          </p:txBody>
        </p:sp>
      </p:grpSp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pPr fontAlgn="auto"/>
            <a:r>
              <a:rPr lang="zh-CN" altLang="en-US" strike="noStrike" noProof="1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 fontAlgn="auto"/>
            <a:fld id="{C6124F18-99FF-4E25-B026-C95B196756F6}" type="datetime2">
              <a:rPr lang="zh-CN" altLang="en-US" strike="noStrike" noProof="1" smtClean="0"/>
              <a:t>​</a:t>
            </a:fld>
            <a:endParaRPr lang="zh-CN" altLang="en-US" strike="noStrike" noProof="1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 fontAlgn="auto"/>
            <a:endParaRPr lang="zh-CN" altLang="en-US" strike="noStrike" noProof="1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548644C6-89F0-466C-949F-E70AD72679A8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平行四边形 4"/>
          <p:cNvSpPr/>
          <p:nvPr userDrawn="1"/>
        </p:nvSpPr>
        <p:spPr>
          <a:xfrm>
            <a:off x="4144963" y="1538288"/>
            <a:ext cx="8047038" cy="3189288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 cstate="print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5" y="2142500"/>
            <a:ext cx="8047291" cy="2590938"/>
          </a:xfrm>
          <a:prstGeom prst="rect">
            <a:avLst/>
          </a:prstGeom>
        </p:spPr>
      </p:pic>
      <p:pic>
        <p:nvPicPr>
          <p:cNvPr id="5125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625" y="4410075"/>
            <a:ext cx="3935413" cy="2095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6" name="图片 23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22250" y="50800"/>
            <a:ext cx="2170113" cy="71278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7" name="图片 26"/>
          <p:cNvPicPr>
            <a:picLocks noChangeAspect="1"/>
          </p:cNvPicPr>
          <p:nvPr userDrawn="1"/>
        </p:nvPicPr>
        <p:blipFill>
          <a:blip r:embed="rId6"/>
          <a:srcRect r="1346"/>
          <a:stretch>
            <a:fillRect/>
          </a:stretch>
        </p:blipFill>
        <p:spPr>
          <a:xfrm>
            <a:off x="0" y="6042025"/>
            <a:ext cx="12168188" cy="411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pPr fontAlgn="auto"/>
            <a:r>
              <a:rPr lang="zh-CN" altLang="en-US" strike="noStrike" noProof="1"/>
              <a:t>单击此处编辑标题样式</a:t>
            </a:r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 fontAlgn="auto"/>
            <a:fld id="{C6124F18-99FF-4E25-B026-C95B196756F6}" type="datetime2">
              <a:rPr lang="zh-CN" altLang="en-US" strike="noStrike" noProof="1" smtClean="0"/>
              <a:t>​</a:t>
            </a:fld>
            <a:endParaRPr lang="zh-CN" altLang="en-US" strike="noStrike" noProof="1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 fontAlgn="auto"/>
            <a:endParaRPr lang="zh-CN" altLang="en-US" strike="noStrike" noProof="1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pPr fontAlgn="auto"/>
            <a:endParaRPr lang="zh-CN" altLang="en-US" strike="noStrike" noProof="1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fontAlgn="auto"/>
            <a:fld id="{548644C6-89F0-466C-949F-E70AD72679A8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6147" name="组合 3"/>
          <p:cNvGrpSpPr/>
          <p:nvPr userDrawn="1"/>
        </p:nvGrpSpPr>
        <p:grpSpPr>
          <a:xfrm>
            <a:off x="304800" y="2455863"/>
            <a:ext cx="4122738" cy="1462087"/>
            <a:chOff x="304800" y="2709636"/>
            <a:chExt cx="4122059" cy="1462680"/>
          </a:xfrm>
        </p:grpSpPr>
        <p:grpSp>
          <p:nvGrpSpPr>
            <p:cNvPr id="6148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6149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fontAlgn="auto"/>
                  <a:endParaRPr lang="zh-CN" altLang="en-US" strike="noStrike" noProof="1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 cstate="print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6152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lstStyle/>
              <a:p>
                <a:pPr lvl="0" algn="ctr"/>
                <a:r>
                  <a:rPr lang="zh-CN" altLang="en-US" sz="5400" b="1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目  录</a:t>
                </a: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auto"/>
                <a:endParaRPr lang="zh-CN" altLang="en-US" strike="noStrike" noProof="1"/>
              </a:p>
            </p:txBody>
          </p:sp>
        </p:grpSp>
        <p:pic>
          <p:nvPicPr>
            <p:cNvPr id="6154" name="图片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22" name="矩形 21"/>
          <p:cNvSpPr/>
          <p:nvPr userDrawn="1"/>
        </p:nvSpPr>
        <p:spPr>
          <a:xfrm flipV="1">
            <a:off x="5672138" y="0"/>
            <a:ext cx="90488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auto"/>
            <a:fld id="{548644C6-89F0-466C-949F-E70AD72679A8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7171" name="组合 4"/>
          <p:cNvGrpSpPr/>
          <p:nvPr/>
        </p:nvGrpSpPr>
        <p:grpSpPr>
          <a:xfrm>
            <a:off x="4035425" y="685800"/>
            <a:ext cx="4121150" cy="1462088"/>
            <a:chOff x="667655" y="1497651"/>
            <a:chExt cx="4122060" cy="1462680"/>
          </a:xfrm>
        </p:grpSpPr>
        <p:grpSp>
          <p:nvGrpSpPr>
            <p:cNvPr id="7172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auto"/>
                <a:endParaRPr lang="zh-CN" altLang="en-US" strike="noStrike" noProof="1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 cstate="print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7175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lstStyle/>
            <a:p>
              <a:pPr lvl="0" algn="ctr"/>
              <a:r>
                <a:rPr lang="zh-CN" altLang="en-US" sz="6000" b="1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目         录</a:t>
              </a: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/>
              <a:endParaRPr lang="zh-CN" altLang="en-US" strike="noStrike" noProof="1"/>
            </a:p>
          </p:txBody>
        </p:sp>
      </p:grpSp>
      <p:pic>
        <p:nvPicPr>
          <p:cNvPr id="7177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1138" y="796925"/>
            <a:ext cx="1590675" cy="111601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" name="矩形 13"/>
          <p:cNvSpPr/>
          <p:nvPr userDrawn="1"/>
        </p:nvSpPr>
        <p:spPr>
          <a:xfrm rot="16200000" flipV="1">
            <a:off x="6050756" y="-2737644"/>
            <a:ext cx="90488" cy="121983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fontAlgn="auto"/>
            <a:fld id="{548644C6-89F0-466C-949F-E70AD72679A8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2" name="矩形 41"/>
          <p:cNvSpPr/>
          <p:nvPr userDrawn="1"/>
        </p:nvSpPr>
        <p:spPr>
          <a:xfrm rot="16200000">
            <a:off x="6050756" y="-2616994"/>
            <a:ext cx="90488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pic>
        <p:nvPicPr>
          <p:cNvPr id="8196" name="图片 34"/>
          <p:cNvPicPr>
            <a:picLocks noChangeAspect="1"/>
          </p:cNvPicPr>
          <p:nvPr userDrawn="1"/>
        </p:nvPicPr>
        <p:blipFill>
          <a:blip r:embed="rId3"/>
          <a:srcRect r="1346"/>
          <a:stretch>
            <a:fillRect/>
          </a:stretch>
        </p:blipFill>
        <p:spPr>
          <a:xfrm>
            <a:off x="0" y="6042025"/>
            <a:ext cx="12168188" cy="411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/>
              <a:t>编辑母版文本样式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48644C6-89F0-466C-949F-E70AD72679A8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2" name="矩形 41"/>
          <p:cNvSpPr/>
          <p:nvPr userDrawn="1"/>
        </p:nvSpPr>
        <p:spPr>
          <a:xfrm rot="10800000">
            <a:off x="5886450" y="-44450"/>
            <a:ext cx="88900" cy="69469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pic>
        <p:nvPicPr>
          <p:cNvPr id="9220" name="图片 6"/>
          <p:cNvPicPr>
            <a:picLocks noChangeAspect="1"/>
          </p:cNvPicPr>
          <p:nvPr userDrawn="1"/>
        </p:nvPicPr>
        <p:blipFill>
          <a:blip r:embed="rId3"/>
          <a:srcRect l="49487" r="1344"/>
          <a:stretch>
            <a:fillRect/>
          </a:stretch>
        </p:blipFill>
        <p:spPr>
          <a:xfrm>
            <a:off x="6238875" y="6042025"/>
            <a:ext cx="5919788" cy="411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/>
              <a:t>编辑母版文本样式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48644C6-89F0-466C-949F-E70AD72679A8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43" name="图片 3"/>
          <p:cNvPicPr>
            <a:picLocks noChangeAspect="1"/>
          </p:cNvPicPr>
          <p:nvPr userDrawn="1"/>
        </p:nvPicPr>
        <p:blipFill>
          <a:blip r:embed="rId3"/>
          <a:srcRect r="1346"/>
          <a:stretch>
            <a:fillRect/>
          </a:stretch>
        </p:blipFill>
        <p:spPr>
          <a:xfrm>
            <a:off x="0" y="6042025"/>
            <a:ext cx="12168188" cy="411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9" name="平行四边形 18"/>
          <p:cNvSpPr/>
          <p:nvPr userDrawn="1"/>
        </p:nvSpPr>
        <p:spPr>
          <a:xfrm>
            <a:off x="0" y="0"/>
            <a:ext cx="12192000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pic>
        <p:nvPicPr>
          <p:cNvPr id="10245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19088" y="73025"/>
            <a:ext cx="538162" cy="5397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" name="平行四边形 10"/>
          <p:cNvSpPr/>
          <p:nvPr userDrawn="1"/>
        </p:nvSpPr>
        <p:spPr>
          <a:xfrm>
            <a:off x="11428413" y="120650"/>
            <a:ext cx="474663" cy="241300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7250" y="322263"/>
            <a:ext cx="473075" cy="242888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fontAlgn="auto"/>
            <a:endParaRPr lang="zh-CN" altLang="en-US" strike="noStrike" noProof="1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fontAlgn="auto"/>
            <a:endParaRPr lang="zh-CN" altLang="en-US" strike="noStrike" noProof="1"/>
          </a:p>
        </p:txBody>
      </p:sp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 fontAlgn="auto"/>
            <a:endParaRPr lang="zh-CN" altLang="en-US" strike="noStrike" noProof="1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>
          <a:xfrm>
            <a:off x="10850563" y="6515100"/>
            <a:ext cx="1036638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6C53781C-E1F6-4315-A39D-61273F2E059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9" name="平行四边形 18"/>
          <p:cNvSpPr/>
          <p:nvPr userDrawn="1"/>
        </p:nvSpPr>
        <p:spPr>
          <a:xfrm>
            <a:off x="0" y="0"/>
            <a:ext cx="12192000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pic>
        <p:nvPicPr>
          <p:cNvPr id="11268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19088" y="73025"/>
            <a:ext cx="538162" cy="5397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" name="平行四边形 10"/>
          <p:cNvSpPr/>
          <p:nvPr userDrawn="1"/>
        </p:nvSpPr>
        <p:spPr>
          <a:xfrm>
            <a:off x="995363" y="104775"/>
            <a:ext cx="1957388" cy="514350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zh-CN" altLang="en-US" sz="2400" b="1" strike="noStrike" noProof="1">
                <a:solidFill>
                  <a:schemeClr val="accent1"/>
                </a:solidFill>
              </a:rPr>
              <a:t>标题一</a:t>
            </a:r>
          </a:p>
        </p:txBody>
      </p:sp>
      <p:sp>
        <p:nvSpPr>
          <p:cNvPr id="12" name="平行四边形 11"/>
          <p:cNvSpPr/>
          <p:nvPr userDrawn="1"/>
        </p:nvSpPr>
        <p:spPr>
          <a:xfrm>
            <a:off x="2832100" y="104775"/>
            <a:ext cx="1957388" cy="514350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zh-CN" altLang="en-US" sz="2400" b="1" strike="noStrike" noProof="1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025" y="104775"/>
            <a:ext cx="1957388" cy="514350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auto"/>
            <a:r>
              <a:rPr lang="zh-CN" altLang="en-US" sz="2400" b="1" strike="noStrike" noProof="1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763" y="104775"/>
            <a:ext cx="1957388" cy="514350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auto"/>
            <a:r>
              <a:rPr lang="zh-CN" altLang="en-US" sz="2400" b="1" strike="noStrike" noProof="1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</a:p>
        </p:txBody>
      </p:sp>
      <p:sp>
        <p:nvSpPr>
          <p:cNvPr id="17" name="平行四边形 16"/>
          <p:cNvSpPr/>
          <p:nvPr userDrawn="1"/>
        </p:nvSpPr>
        <p:spPr>
          <a:xfrm>
            <a:off x="8294688" y="104775"/>
            <a:ext cx="1957388" cy="514350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auto"/>
            <a:r>
              <a:rPr lang="zh-CN" altLang="en-US" sz="2400" b="1" strike="noStrike" noProof="1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</a:p>
        </p:txBody>
      </p:sp>
      <p:pic>
        <p:nvPicPr>
          <p:cNvPr id="11274" name="图片 17"/>
          <p:cNvPicPr>
            <a:picLocks noChangeAspect="1"/>
          </p:cNvPicPr>
          <p:nvPr userDrawn="1"/>
        </p:nvPicPr>
        <p:blipFill>
          <a:blip r:embed="rId4"/>
          <a:srcRect r="1346"/>
          <a:stretch>
            <a:fillRect/>
          </a:stretch>
        </p:blipFill>
        <p:spPr>
          <a:xfrm>
            <a:off x="0" y="6042025"/>
            <a:ext cx="12168188" cy="411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1" name="平行四边形 20"/>
          <p:cNvSpPr/>
          <p:nvPr userDrawn="1"/>
        </p:nvSpPr>
        <p:spPr>
          <a:xfrm>
            <a:off x="11428413" y="120650"/>
            <a:ext cx="474663" cy="241300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7250" y="322263"/>
            <a:ext cx="473075" cy="242888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fontAlgn="auto"/>
            <a:endParaRPr lang="zh-CN" altLang="en-US" strike="noStrike" noProof="1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fontAlgn="auto"/>
            <a:endParaRPr lang="zh-CN" altLang="en-US" strike="noStrike" noProof="1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>
          <a:xfrm>
            <a:off x="10850563" y="6515100"/>
            <a:ext cx="1036638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6C53781C-E1F6-4315-A39D-61273F2E0596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50563" y="6515100"/>
            <a:ext cx="1036638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548644C6-89F0-466C-949F-E70AD72679A8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7" Type="http://schemas.openxmlformats.org/officeDocument/2006/relationships/image" Target="../media/image20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标题 8"/>
          <p:cNvSpPr>
            <a:spLocks noGrp="1"/>
          </p:cNvSpPr>
          <p:nvPr>
            <p:ph type="title" hasCustomPrompt="1"/>
          </p:nvPr>
        </p:nvSpPr>
        <p:spPr>
          <a:xfrm>
            <a:off x="1406525" y="2016125"/>
            <a:ext cx="9378950" cy="1060450"/>
          </a:xfrm>
          <a:noFill/>
          <a:ln>
            <a:noFill/>
          </a:ln>
        </p:spPr>
        <p:txBody>
          <a:bodyPr anchor="ctr" anchorCtr="0"/>
          <a:lstStyle/>
          <a:p>
            <a:pPr defTabSz="914400">
              <a:buNone/>
            </a:pPr>
            <a:r>
              <a:rPr lang="en-US" altLang="zh-CN" kern="1200" dirty="0">
                <a:latin typeface="+mj-lt"/>
                <a:ea typeface="+mj-ea"/>
                <a:cs typeface="+mj-cs"/>
              </a:rPr>
              <a:t>Paperless is </a:t>
            </a:r>
            <a:r>
              <a:rPr lang="en-US" altLang="zh-CN" dirty="0"/>
              <a:t>the future</a:t>
            </a:r>
            <a:endParaRPr lang="zh-CN" altLang="en-US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21506" name="内容占位符 2"/>
          <p:cNvSpPr>
            <a:spLocks noGrp="1"/>
          </p:cNvSpPr>
          <p:nvPr>
            <p:ph sz="quarter" idx="10" hasCustomPrompt="1"/>
          </p:nvPr>
        </p:nvSpPr>
        <p:spPr>
          <a:xfrm>
            <a:off x="4645025" y="5197475"/>
            <a:ext cx="2901950" cy="454025"/>
          </a:xfrm>
          <a:noFill/>
          <a:ln>
            <a:noFill/>
          </a:ln>
        </p:spPr>
        <p:txBody>
          <a:bodyPr anchor="ctr" anchorCtr="0"/>
          <a:lstStyle/>
          <a:p>
            <a:pPr defTabSz="914400">
              <a:buClrTx/>
              <a:buSzTx/>
            </a:pPr>
            <a:r>
              <a:rPr lang="en-US" altLang="zh-CN" kern="1200" dirty="0">
                <a:latin typeface="+mn-lt"/>
                <a:ea typeface="+mn-ea"/>
                <a:cs typeface="+mn-cs"/>
              </a:rPr>
              <a:t>2022</a:t>
            </a:r>
            <a:r>
              <a:rPr lang="zh-CN" altLang="en-US" kern="1200" dirty="0">
                <a:latin typeface="+mn-lt"/>
                <a:ea typeface="+mn-ea"/>
                <a:cs typeface="+mn-cs"/>
              </a:rPr>
              <a:t>年</a:t>
            </a:r>
            <a:r>
              <a:rPr lang="en-US" altLang="zh-CN" kern="1200" dirty="0">
                <a:latin typeface="+mn-lt"/>
                <a:ea typeface="+mn-ea"/>
                <a:cs typeface="+mn-cs"/>
              </a:rPr>
              <a:t>3</a:t>
            </a:r>
            <a:r>
              <a:rPr lang="zh-CN" altLang="en-US" kern="1200" dirty="0">
                <a:latin typeface="+mn-lt"/>
                <a:ea typeface="+mn-ea"/>
                <a:cs typeface="+mn-cs"/>
              </a:rPr>
              <a:t>月</a:t>
            </a:r>
            <a:r>
              <a:rPr lang="en-US" altLang="zh-CN" kern="1200" dirty="0">
                <a:latin typeface="+mn-lt"/>
                <a:ea typeface="+mn-ea"/>
                <a:cs typeface="+mn-cs"/>
              </a:rPr>
              <a:t>22</a:t>
            </a:r>
            <a:r>
              <a:rPr lang="zh-CN" altLang="en-US" kern="1200" dirty="0">
                <a:latin typeface="+mn-lt"/>
                <a:ea typeface="+mn-ea"/>
                <a:cs typeface="+mn-cs"/>
              </a:rPr>
              <a:t>日</a:t>
            </a:r>
          </a:p>
        </p:txBody>
      </p:sp>
      <p:sp>
        <p:nvSpPr>
          <p:cNvPr id="21507" name="文本占位符 9"/>
          <p:cNvSpPr>
            <a:spLocks noGrp="1"/>
          </p:cNvSpPr>
          <p:nvPr>
            <p:ph type="body" sz="quarter" idx="11"/>
          </p:nvPr>
        </p:nvSpPr>
        <p:spPr>
          <a:xfrm>
            <a:off x="2682730" y="4598987"/>
            <a:ext cx="6826539" cy="598488"/>
          </a:xfrm>
          <a:noFill/>
          <a:ln>
            <a:noFill/>
          </a:ln>
        </p:spPr>
        <p:txBody>
          <a:bodyPr anchor="ctr" anchorCtr="0"/>
          <a:lstStyle/>
          <a:p>
            <a:pPr defTabSz="914400">
              <a:buClrTx/>
              <a:buSzTx/>
            </a:pPr>
            <a:r>
              <a:rPr lang="en-US" altLang="zh-CN" kern="1200" dirty="0">
                <a:latin typeface="+mn-lt"/>
                <a:ea typeface="+mn-ea"/>
                <a:cs typeface="+mn-cs"/>
              </a:rPr>
              <a:t>Speaker</a:t>
            </a:r>
            <a:r>
              <a:rPr lang="zh-CN" altLang="en-US" kern="1200" dirty="0">
                <a:latin typeface="+mn-lt"/>
                <a:ea typeface="+mn-ea"/>
                <a:cs typeface="+mn-cs"/>
              </a:rPr>
              <a:t>：王凯灵</a:t>
            </a:r>
            <a:r>
              <a:rPr lang="en-US" altLang="zh-CN" dirty="0"/>
              <a:t>, </a:t>
            </a:r>
            <a:r>
              <a:rPr lang="zh-CN" altLang="en-US" dirty="0"/>
              <a:t>马洋洋</a:t>
            </a:r>
            <a:r>
              <a:rPr lang="en-US" altLang="zh-CN" dirty="0"/>
              <a:t>, </a:t>
            </a:r>
            <a:r>
              <a:rPr lang="zh-CN" altLang="en-US" dirty="0"/>
              <a:t>吴文昊</a:t>
            </a:r>
            <a:endParaRPr lang="zh-CN" altLang="en-US" kern="1200" dirty="0"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490BA048-6F05-4F1E-A95F-588151A5E6F2}"/>
              </a:ext>
            </a:extLst>
          </p:cNvPr>
          <p:cNvSpPr/>
          <p:nvPr/>
        </p:nvSpPr>
        <p:spPr>
          <a:xfrm>
            <a:off x="868721" y="1542537"/>
            <a:ext cx="1547811" cy="124451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 fontAlgn="auto"/>
            <a:endParaRPr lang="zh-CN" altLang="en-US" strike="noStrike" noProof="1"/>
          </a:p>
        </p:txBody>
      </p:sp>
      <p:sp>
        <p:nvSpPr>
          <p:cNvPr id="29" name="平行四边形 28">
            <a:extLst>
              <a:ext uri="{FF2B5EF4-FFF2-40B4-BE49-F238E27FC236}">
                <a16:creationId xmlns:a16="http://schemas.microsoft.com/office/drawing/2014/main" id="{CDDB6F37-3723-49CF-AD89-152E64F76C30}"/>
              </a:ext>
            </a:extLst>
          </p:cNvPr>
          <p:cNvSpPr/>
          <p:nvPr/>
        </p:nvSpPr>
        <p:spPr>
          <a:xfrm>
            <a:off x="901699" y="1591983"/>
            <a:ext cx="258980" cy="111317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30" name="right-quote-sign_36811">
            <a:extLst>
              <a:ext uri="{FF2B5EF4-FFF2-40B4-BE49-F238E27FC236}">
                <a16:creationId xmlns:a16="http://schemas.microsoft.com/office/drawing/2014/main" id="{026BC6DC-0426-4688-9AC6-81F97FAEFB5C}"/>
              </a:ext>
            </a:extLst>
          </p:cNvPr>
          <p:cNvSpPr>
            <a:spLocks noChangeAspect="1"/>
          </p:cNvSpPr>
          <p:nvPr/>
        </p:nvSpPr>
        <p:spPr>
          <a:xfrm>
            <a:off x="2255694" y="2652346"/>
            <a:ext cx="278100" cy="269409"/>
          </a:xfrm>
          <a:custGeom>
            <a:avLst/>
            <a:gdLst/>
            <a:ahLst/>
            <a:cxnLst>
              <a:cxn ang="0">
                <a:pos x="507655" y="0"/>
              </a:cxn>
              <a:cxn ang="0">
                <a:pos x="507655" y="255061"/>
              </a:cxn>
              <a:cxn ang="0">
                <a:pos x="333047" y="492365"/>
              </a:cxn>
              <a:cxn ang="0">
                <a:pos x="274845" y="490750"/>
              </a:cxn>
              <a:cxn ang="0">
                <a:pos x="274845" y="392277"/>
              </a:cxn>
              <a:cxn ang="0">
                <a:pos x="394483" y="280890"/>
              </a:cxn>
              <a:cxn ang="0">
                <a:pos x="392866" y="235689"/>
              </a:cxn>
              <a:cxn ang="0">
                <a:pos x="310413" y="235689"/>
              </a:cxn>
              <a:cxn ang="0">
                <a:pos x="310413" y="0"/>
              </a:cxn>
              <a:cxn ang="0">
                <a:pos x="507655" y="0"/>
              </a:cxn>
              <a:cxn ang="0">
                <a:pos x="507655" y="0"/>
              </a:cxn>
              <a:cxn ang="0">
                <a:pos x="25867" y="235689"/>
              </a:cxn>
              <a:cxn ang="0">
                <a:pos x="108321" y="235689"/>
              </a:cxn>
              <a:cxn ang="0">
                <a:pos x="109938" y="280890"/>
              </a:cxn>
              <a:cxn ang="0">
                <a:pos x="0" y="392277"/>
              </a:cxn>
              <a:cxn ang="0">
                <a:pos x="0" y="490750"/>
              </a:cxn>
              <a:cxn ang="0">
                <a:pos x="48502" y="492365"/>
              </a:cxn>
              <a:cxn ang="0">
                <a:pos x="223109" y="255061"/>
              </a:cxn>
              <a:cxn ang="0">
                <a:pos x="223109" y="0"/>
              </a:cxn>
              <a:cxn ang="0">
                <a:pos x="25867" y="0"/>
              </a:cxn>
              <a:cxn ang="0">
                <a:pos x="25867" y="235689"/>
              </a:cxn>
              <a:cxn ang="0">
                <a:pos x="25867" y="235689"/>
              </a:cxn>
            </a:cxnLst>
            <a:rect l="0" t="0" r="0" b="0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722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319088" y="6438900"/>
            <a:ext cx="4151312" cy="419100"/>
          </a:xfrm>
          <a:noFill/>
          <a:ln>
            <a:noFill/>
          </a:ln>
        </p:spPr>
        <p:txBody>
          <a:bodyPr lIns="0" tIns="0" rIns="0" bIns="0" anchor="ctr" anchorCtr="0"/>
          <a:lstStyle/>
          <a:p>
            <a:pPr defTabSz="914400">
              <a:buClrTx/>
              <a:buSzTx/>
            </a:pPr>
            <a:endParaRPr lang="zh-CN" altLang="en-US" kern="1200">
              <a:solidFill>
                <a:srgbClr val="40404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072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789488" y="6438900"/>
            <a:ext cx="4151312" cy="419100"/>
          </a:xfrm>
          <a:noFill/>
          <a:ln>
            <a:noFill/>
          </a:ln>
        </p:spPr>
        <p:txBody>
          <a:bodyPr lIns="0" tIns="0" rIns="0" bIns="0" anchor="ctr" anchorCtr="0"/>
          <a:lstStyle/>
          <a:p>
            <a:pPr defTabSz="914400">
              <a:buClrTx/>
              <a:buSzTx/>
            </a:pPr>
            <a:endParaRPr lang="zh-CN" altLang="en-US" kern="1200">
              <a:solidFill>
                <a:srgbClr val="404040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906849C-03BA-4276-81F2-8CBB54CD4B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987134"/>
            <a:ext cx="2349501" cy="23495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68C1D6F-1506-4071-B445-CAEEC34A1E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1249" y="987133"/>
            <a:ext cx="2349501" cy="23495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FEDC8AB1-8517-4C49-A020-B2F440AB15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99" y="3681628"/>
            <a:ext cx="2349501" cy="23495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48746331-68E1-4FB2-B319-8E41B4BD8E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921248" y="3681627"/>
            <a:ext cx="2349501" cy="2349501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594D3901-51A1-4AD4-B5AF-BCF450714F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3681626"/>
            <a:ext cx="2349501" cy="23495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6" name="文本占位符 1">
            <a:extLst>
              <a:ext uri="{FF2B5EF4-FFF2-40B4-BE49-F238E27FC236}">
                <a16:creationId xmlns:a16="http://schemas.microsoft.com/office/drawing/2014/main" id="{2D865E09-40E6-4770-8354-DD5D320271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4738" y="44450"/>
            <a:ext cx="7081837" cy="598488"/>
          </a:xfrm>
          <a:noFill/>
          <a:ln>
            <a:noFill/>
          </a:ln>
        </p:spPr>
        <p:txBody>
          <a:bodyPr anchor="ctr" anchorCtr="0"/>
          <a:lstStyle/>
          <a:p>
            <a:pPr defTabSz="914400">
              <a:buClrTx/>
              <a:buSzTx/>
            </a:pPr>
            <a:r>
              <a:rPr lang="en-US" altLang="zh-CN" kern="1200" dirty="0">
                <a:latin typeface="+mj-lt"/>
                <a:ea typeface="+mj-ea"/>
                <a:cs typeface="+mj-cs"/>
              </a:rPr>
              <a:t>Paperless is </a:t>
            </a:r>
            <a:r>
              <a:rPr lang="en-US" altLang="zh-CN" dirty="0"/>
              <a:t>the future</a:t>
            </a:r>
            <a:endParaRPr lang="zh-CN" altLang="en-US" kern="1200" dirty="0">
              <a:latin typeface="+mn-lt"/>
              <a:ea typeface="+mn-ea"/>
              <a:cs typeface="+mn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805FA7C-F29A-4F4A-B4BB-2E6310EBD7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99" y="987133"/>
            <a:ext cx="2349501" cy="23495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0805FA7C-F29A-4F4A-B4BB-2E6310EBD7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535" y="1264225"/>
            <a:ext cx="4619339" cy="461933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0A878A95-45CA-4D8B-A236-FA5F69B8A24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3937" y="1712267"/>
            <a:ext cx="2148489" cy="12085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0722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319088" y="6438900"/>
            <a:ext cx="4151312" cy="419100"/>
          </a:xfrm>
          <a:noFill/>
          <a:ln>
            <a:noFill/>
          </a:ln>
        </p:spPr>
        <p:txBody>
          <a:bodyPr lIns="0" tIns="0" rIns="0" bIns="0" anchor="ctr" anchorCtr="0"/>
          <a:lstStyle/>
          <a:p>
            <a:pPr defTabSz="914400">
              <a:buClrTx/>
              <a:buSzTx/>
            </a:pPr>
            <a:endParaRPr lang="zh-CN" altLang="en-US" kern="1200">
              <a:solidFill>
                <a:srgbClr val="40404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072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789488" y="6438900"/>
            <a:ext cx="4151312" cy="419100"/>
          </a:xfrm>
          <a:noFill/>
          <a:ln>
            <a:noFill/>
          </a:ln>
        </p:spPr>
        <p:txBody>
          <a:bodyPr lIns="0" tIns="0" rIns="0" bIns="0" anchor="ctr" anchorCtr="0"/>
          <a:lstStyle/>
          <a:p>
            <a:pPr defTabSz="914400">
              <a:buClrTx/>
              <a:buSzTx/>
            </a:pPr>
            <a:endParaRPr lang="zh-CN" altLang="en-US" kern="1200">
              <a:solidFill>
                <a:srgbClr val="40404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文本占位符 1">
            <a:extLst>
              <a:ext uri="{FF2B5EF4-FFF2-40B4-BE49-F238E27FC236}">
                <a16:creationId xmlns:a16="http://schemas.microsoft.com/office/drawing/2014/main" id="{EF49F7FB-F550-4237-99B7-16C2CDCF29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4738" y="44450"/>
            <a:ext cx="7081837" cy="598488"/>
          </a:xfrm>
          <a:noFill/>
          <a:ln>
            <a:noFill/>
          </a:ln>
        </p:spPr>
        <p:txBody>
          <a:bodyPr anchor="ctr" anchorCtr="0"/>
          <a:lstStyle/>
          <a:p>
            <a:pPr defTabSz="914400">
              <a:buClrTx/>
              <a:buSzTx/>
            </a:pPr>
            <a:r>
              <a:rPr lang="en-US" altLang="zh-CN" kern="1200" dirty="0">
                <a:latin typeface="+mj-lt"/>
                <a:ea typeface="+mj-ea"/>
                <a:cs typeface="+mj-cs"/>
              </a:rPr>
              <a:t>Paperless is </a:t>
            </a:r>
            <a:r>
              <a:rPr lang="en-US" altLang="zh-CN" dirty="0"/>
              <a:t>the future</a:t>
            </a:r>
            <a:endParaRPr lang="zh-CN" altLang="en-US" kern="1200" dirty="0">
              <a:latin typeface="+mn-lt"/>
              <a:ea typeface="+mn-ea"/>
              <a:cs typeface="+mn-cs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1880DA64-BD34-49CE-8D4B-F2D8D7EA9B7B}"/>
              </a:ext>
            </a:extLst>
          </p:cNvPr>
          <p:cNvSpPr/>
          <p:nvPr/>
        </p:nvSpPr>
        <p:spPr>
          <a:xfrm>
            <a:off x="6275388" y="1592263"/>
            <a:ext cx="4868863" cy="3981450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 fontAlgn="auto"/>
            <a:endParaRPr lang="zh-CN" altLang="en-US" strike="noStrike" noProof="1"/>
          </a:p>
        </p:txBody>
      </p:sp>
      <p:sp>
        <p:nvSpPr>
          <p:cNvPr id="13" name="文本框 14">
            <a:extLst>
              <a:ext uri="{FF2B5EF4-FFF2-40B4-BE49-F238E27FC236}">
                <a16:creationId xmlns:a16="http://schemas.microsoft.com/office/drawing/2014/main" id="{2384551E-CF4B-4C60-BBED-3AD6721C8DFE}"/>
              </a:ext>
            </a:extLst>
          </p:cNvPr>
          <p:cNvSpPr txBox="1"/>
          <p:nvPr/>
        </p:nvSpPr>
        <p:spPr>
          <a:xfrm>
            <a:off x="6475485" y="2316530"/>
            <a:ext cx="4468668" cy="2514727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4000" b="1" dirty="0">
                <a:solidFill>
                  <a:srgbClr val="404040"/>
                </a:solidFill>
                <a:latin typeface="Arial" panose="020B0604020202020204" pitchFamily="34" charset="0"/>
                <a:ea typeface="微软雅黑" panose="020B0503020204020204" charset="-122"/>
              </a:rPr>
              <a:t>Apple Pencil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rgbClr val="404040"/>
                </a:solidFill>
              </a:rPr>
              <a:t>Released in </a:t>
            </a:r>
            <a:r>
              <a:rPr lang="en-US" altLang="zh-CN" sz="2800" b="1" dirty="0">
                <a:solidFill>
                  <a:srgbClr val="404040"/>
                </a:solidFill>
                <a:latin typeface="Arial" panose="020B0604020202020204" pitchFamily="34" charset="0"/>
                <a:ea typeface="微软雅黑" panose="020B0503020204020204" charset="-122"/>
              </a:rPr>
              <a:t>2015</a:t>
            </a:r>
          </a:p>
          <a:p>
            <a:pPr marL="457200" indent="-4572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rgbClr val="404040"/>
                </a:solidFill>
              </a:rPr>
              <a:t>Where paperless study really begins…</a:t>
            </a:r>
            <a:endParaRPr lang="zh-CN" altLang="en-US" sz="2400" dirty="0">
              <a:solidFill>
                <a:srgbClr val="404040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5905750A-393C-455C-BF7F-14967ADEABDF}"/>
              </a:ext>
            </a:extLst>
          </p:cNvPr>
          <p:cNvSpPr/>
          <p:nvPr/>
        </p:nvSpPr>
        <p:spPr>
          <a:xfrm>
            <a:off x="6391275" y="1703388"/>
            <a:ext cx="473075" cy="2413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7" name="right-quote-sign_36811">
            <a:extLst>
              <a:ext uri="{FF2B5EF4-FFF2-40B4-BE49-F238E27FC236}">
                <a16:creationId xmlns:a16="http://schemas.microsoft.com/office/drawing/2014/main" id="{FC592807-C645-4053-878E-09DAEDB6BDE1}"/>
              </a:ext>
            </a:extLst>
          </p:cNvPr>
          <p:cNvSpPr>
            <a:spLocks noChangeAspect="1"/>
          </p:cNvSpPr>
          <p:nvPr/>
        </p:nvSpPr>
        <p:spPr>
          <a:xfrm>
            <a:off x="10834688" y="5337175"/>
            <a:ext cx="508000" cy="492125"/>
          </a:xfrm>
          <a:custGeom>
            <a:avLst/>
            <a:gdLst/>
            <a:ahLst/>
            <a:cxnLst>
              <a:cxn ang="0">
                <a:pos x="507655" y="0"/>
              </a:cxn>
              <a:cxn ang="0">
                <a:pos x="507655" y="255061"/>
              </a:cxn>
              <a:cxn ang="0">
                <a:pos x="333047" y="492365"/>
              </a:cxn>
              <a:cxn ang="0">
                <a:pos x="274845" y="490750"/>
              </a:cxn>
              <a:cxn ang="0">
                <a:pos x="274845" y="392277"/>
              </a:cxn>
              <a:cxn ang="0">
                <a:pos x="394483" y="280890"/>
              </a:cxn>
              <a:cxn ang="0">
                <a:pos x="392866" y="235689"/>
              </a:cxn>
              <a:cxn ang="0">
                <a:pos x="310413" y="235689"/>
              </a:cxn>
              <a:cxn ang="0">
                <a:pos x="310413" y="0"/>
              </a:cxn>
              <a:cxn ang="0">
                <a:pos x="507655" y="0"/>
              </a:cxn>
              <a:cxn ang="0">
                <a:pos x="507655" y="0"/>
              </a:cxn>
              <a:cxn ang="0">
                <a:pos x="25867" y="235689"/>
              </a:cxn>
              <a:cxn ang="0">
                <a:pos x="108321" y="235689"/>
              </a:cxn>
              <a:cxn ang="0">
                <a:pos x="109938" y="280890"/>
              </a:cxn>
              <a:cxn ang="0">
                <a:pos x="0" y="392277"/>
              </a:cxn>
              <a:cxn ang="0">
                <a:pos x="0" y="490750"/>
              </a:cxn>
              <a:cxn ang="0">
                <a:pos x="48502" y="492365"/>
              </a:cxn>
              <a:cxn ang="0">
                <a:pos x="223109" y="255061"/>
              </a:cxn>
              <a:cxn ang="0">
                <a:pos x="223109" y="0"/>
              </a:cxn>
              <a:cxn ang="0">
                <a:pos x="25867" y="0"/>
              </a:cxn>
              <a:cxn ang="0">
                <a:pos x="25867" y="235689"/>
              </a:cxn>
              <a:cxn ang="0">
                <a:pos x="25867" y="235689"/>
              </a:cxn>
            </a:cxnLst>
            <a:rect l="0" t="0" r="0" b="0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9387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05C350F-B049-4E29-9A79-506773D19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591" y="1108005"/>
            <a:ext cx="5782818" cy="32528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74B2CFCD-041D-4D28-9FEE-90B744A47F49}"/>
              </a:ext>
            </a:extLst>
          </p:cNvPr>
          <p:cNvSpPr/>
          <p:nvPr/>
        </p:nvSpPr>
        <p:spPr>
          <a:xfrm>
            <a:off x="4639908" y="4918970"/>
            <a:ext cx="3871218" cy="7547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altLang="zh-CN" sz="2800" b="1" strike="noStrike" noProof="1">
                <a:solidFill>
                  <a:schemeClr val="accent2"/>
                </a:solidFill>
              </a:rPr>
              <a:t>Convenience</a:t>
            </a:r>
            <a:endParaRPr lang="zh-CN" altLang="en-US" sz="2800" b="1" strike="noStrike" noProof="1">
              <a:solidFill>
                <a:schemeClr val="accent2"/>
              </a:solidFill>
            </a:endParaRPr>
          </a:p>
        </p:txBody>
      </p:sp>
      <p:grpSp>
        <p:nvGrpSpPr>
          <p:cNvPr id="16" name="组合 74">
            <a:extLst>
              <a:ext uri="{FF2B5EF4-FFF2-40B4-BE49-F238E27FC236}">
                <a16:creationId xmlns:a16="http://schemas.microsoft.com/office/drawing/2014/main" id="{7BC7C2C8-20D8-44E7-B92A-4566978A96A4}"/>
              </a:ext>
            </a:extLst>
          </p:cNvPr>
          <p:cNvGrpSpPr/>
          <p:nvPr/>
        </p:nvGrpSpPr>
        <p:grpSpPr>
          <a:xfrm>
            <a:off x="3930791" y="4918970"/>
            <a:ext cx="597191" cy="754780"/>
            <a:chOff x="5412150" y="1180600"/>
            <a:chExt cx="720000" cy="720000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EEED0810-B164-4540-87FA-41DE33EF8FD1}"/>
                </a:ext>
              </a:extLst>
            </p:cNvPr>
            <p:cNvSpPr/>
            <p:nvPr/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/>
              <a:r>
                <a:rPr lang="en-US" altLang="zh-CN" sz="3200" b="1" strike="noStrike" noProof="1"/>
                <a:t>1</a:t>
              </a:r>
              <a:endParaRPr lang="zh-CN" altLang="en-US" sz="3200" b="1" strike="noStrike" noProof="1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30AAFE51-F684-4BE4-BDFB-20E038E86919}"/>
                </a:ext>
              </a:extLst>
            </p:cNvPr>
            <p:cNvSpPr/>
            <p:nvPr/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/>
              <a:endParaRPr lang="zh-CN" altLang="en-US" strike="noStrike" noProof="1"/>
            </a:p>
          </p:txBody>
        </p:sp>
      </p:grpSp>
      <p:grpSp>
        <p:nvGrpSpPr>
          <p:cNvPr id="20" name="组合 73">
            <a:extLst>
              <a:ext uri="{FF2B5EF4-FFF2-40B4-BE49-F238E27FC236}">
                <a16:creationId xmlns:a16="http://schemas.microsoft.com/office/drawing/2014/main" id="{DEFB8782-B1E3-41A0-B8EA-A167B572DBB0}"/>
              </a:ext>
            </a:extLst>
          </p:cNvPr>
          <p:cNvGrpSpPr/>
          <p:nvPr/>
        </p:nvGrpSpPr>
        <p:grpSpPr>
          <a:xfrm>
            <a:off x="3997058" y="4921185"/>
            <a:ext cx="567621" cy="756446"/>
            <a:chOff x="5412150" y="2260600"/>
            <a:chExt cx="720000" cy="720000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ED243E07-E8C8-4C82-B39F-0DB36AF4A11F}"/>
                </a:ext>
              </a:extLst>
            </p:cNvPr>
            <p:cNvSpPr/>
            <p:nvPr/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/>
              <a:r>
                <a:rPr lang="en-US" altLang="zh-CN" sz="3200" b="1" strike="noStrike" noProof="1"/>
                <a:t>2</a:t>
              </a:r>
              <a:endParaRPr lang="zh-CN" altLang="en-US" sz="3200" b="1" strike="noStrike" noProof="1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A4913136-7C89-41AF-93D0-04B8585BB529}"/>
                </a:ext>
              </a:extLst>
            </p:cNvPr>
            <p:cNvSpPr/>
            <p:nvPr/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/>
              <a:endParaRPr lang="zh-CN" altLang="en-US" strike="noStrike" noProof="1"/>
            </a:p>
          </p:txBody>
        </p:sp>
      </p:grpSp>
      <p:grpSp>
        <p:nvGrpSpPr>
          <p:cNvPr id="23" name="组合 72">
            <a:extLst>
              <a:ext uri="{FF2B5EF4-FFF2-40B4-BE49-F238E27FC236}">
                <a16:creationId xmlns:a16="http://schemas.microsoft.com/office/drawing/2014/main" id="{A69BD9D1-EF2A-412B-8E72-E5B96625DD46}"/>
              </a:ext>
            </a:extLst>
          </p:cNvPr>
          <p:cNvGrpSpPr/>
          <p:nvPr/>
        </p:nvGrpSpPr>
        <p:grpSpPr>
          <a:xfrm>
            <a:off x="4034467" y="4915924"/>
            <a:ext cx="553076" cy="756446"/>
            <a:chOff x="5412150" y="3340600"/>
            <a:chExt cx="720000" cy="720000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4F3CB000-9A4B-43AC-A496-86A177B82352}"/>
                </a:ext>
              </a:extLst>
            </p:cNvPr>
            <p:cNvSpPr/>
            <p:nvPr/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/>
              <a:r>
                <a:rPr lang="en-US" altLang="zh-CN" sz="3200" b="1" strike="noStrike" noProof="1"/>
                <a:t>3</a:t>
              </a:r>
              <a:endParaRPr lang="zh-CN" altLang="en-US" sz="3200" b="1" strike="noStrike" noProof="1"/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CD77A2EE-7BBA-4C3F-B001-1656382464F0}"/>
                </a:ext>
              </a:extLst>
            </p:cNvPr>
            <p:cNvSpPr/>
            <p:nvPr/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/>
              <a:endParaRPr lang="zh-CN" altLang="en-US" strike="noStrike" noProof="1"/>
            </a:p>
          </p:txBody>
        </p:sp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39385DB4-4EEB-45A9-BCDB-F3FF593872EB}"/>
              </a:ext>
            </a:extLst>
          </p:cNvPr>
          <p:cNvSpPr/>
          <p:nvPr/>
        </p:nvSpPr>
        <p:spPr>
          <a:xfrm>
            <a:off x="4714160" y="4914969"/>
            <a:ext cx="3679533" cy="7564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altLang="zh-CN" sz="2800" b="1" strike="noStrike" noProof="1">
                <a:solidFill>
                  <a:schemeClr val="accent2"/>
                </a:solidFill>
              </a:rPr>
              <a:t>Environment</a:t>
            </a:r>
            <a:endParaRPr lang="zh-CN" altLang="en-US" sz="2800" b="1" strike="noStrike" noProof="1">
              <a:solidFill>
                <a:schemeClr val="accent2"/>
              </a:solidFill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112CC0AD-D1FF-4138-B95E-57590332EB9B}"/>
              </a:ext>
            </a:extLst>
          </p:cNvPr>
          <p:cNvSpPr/>
          <p:nvPr/>
        </p:nvSpPr>
        <p:spPr>
          <a:xfrm>
            <a:off x="4789488" y="4910968"/>
            <a:ext cx="3585246" cy="7564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altLang="zh-CN" sz="2800" b="1" strike="noStrike" noProof="1">
                <a:solidFill>
                  <a:schemeClr val="accent2"/>
                </a:solidFill>
              </a:rPr>
              <a:t>Information</a:t>
            </a:r>
            <a:endParaRPr lang="zh-CN" altLang="en-US" sz="2800" b="1" strike="noStrike" noProof="1">
              <a:solidFill>
                <a:schemeClr val="accent2"/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818E453-0335-4141-B0D1-D72D45ED595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3417" y="4953107"/>
            <a:ext cx="930457" cy="9304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0722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319088" y="6438900"/>
            <a:ext cx="4151312" cy="419100"/>
          </a:xfrm>
          <a:noFill/>
          <a:ln>
            <a:noFill/>
          </a:ln>
        </p:spPr>
        <p:txBody>
          <a:bodyPr lIns="0" tIns="0" rIns="0" bIns="0" anchor="ctr" anchorCtr="0"/>
          <a:lstStyle/>
          <a:p>
            <a:pPr defTabSz="914400">
              <a:buClrTx/>
              <a:buSzTx/>
            </a:pPr>
            <a:endParaRPr lang="zh-CN" altLang="en-US" kern="1200">
              <a:solidFill>
                <a:srgbClr val="40404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072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789488" y="6438900"/>
            <a:ext cx="4151312" cy="419100"/>
          </a:xfrm>
          <a:noFill/>
          <a:ln>
            <a:noFill/>
          </a:ln>
        </p:spPr>
        <p:txBody>
          <a:bodyPr lIns="0" tIns="0" rIns="0" bIns="0" anchor="ctr" anchorCtr="0"/>
          <a:lstStyle/>
          <a:p>
            <a:pPr defTabSz="914400">
              <a:buClrTx/>
              <a:buSzTx/>
            </a:pPr>
            <a:endParaRPr lang="zh-CN" altLang="en-US" kern="1200">
              <a:solidFill>
                <a:srgbClr val="40404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文本占位符 1">
            <a:extLst>
              <a:ext uri="{FF2B5EF4-FFF2-40B4-BE49-F238E27FC236}">
                <a16:creationId xmlns:a16="http://schemas.microsoft.com/office/drawing/2014/main" id="{EF49F7FB-F550-4237-99B7-16C2CDCF29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4738" y="44450"/>
            <a:ext cx="7081837" cy="598488"/>
          </a:xfrm>
          <a:noFill/>
          <a:ln>
            <a:noFill/>
          </a:ln>
        </p:spPr>
        <p:txBody>
          <a:bodyPr anchor="ctr" anchorCtr="0"/>
          <a:lstStyle/>
          <a:p>
            <a:pPr defTabSz="914400">
              <a:buClrTx/>
              <a:buSzTx/>
            </a:pPr>
            <a:r>
              <a:rPr lang="en-US" altLang="zh-CN" kern="1200" dirty="0">
                <a:latin typeface="+mj-lt"/>
                <a:ea typeface="+mj-ea"/>
                <a:cs typeface="+mj-cs"/>
              </a:rPr>
              <a:t>Paperless is </a:t>
            </a:r>
            <a:r>
              <a:rPr lang="en-US" altLang="zh-CN" dirty="0"/>
              <a:t>the future</a:t>
            </a:r>
            <a:endParaRPr lang="zh-CN" altLang="en-US" kern="1200" dirty="0">
              <a:latin typeface="+mn-lt"/>
              <a:ea typeface="+mn-ea"/>
              <a:cs typeface="+mn-cs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1880DA64-BD34-49CE-8D4B-F2D8D7EA9B7B}"/>
              </a:ext>
            </a:extLst>
          </p:cNvPr>
          <p:cNvSpPr/>
          <p:nvPr/>
        </p:nvSpPr>
        <p:spPr>
          <a:xfrm>
            <a:off x="2544798" y="4577813"/>
            <a:ext cx="7692953" cy="15187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 fontAlgn="auto"/>
            <a:endParaRPr lang="zh-CN" altLang="en-US" strike="noStrike" noProof="1"/>
          </a:p>
        </p:txBody>
      </p:sp>
      <p:sp>
        <p:nvSpPr>
          <p:cNvPr id="13" name="文本框 14">
            <a:extLst>
              <a:ext uri="{FF2B5EF4-FFF2-40B4-BE49-F238E27FC236}">
                <a16:creationId xmlns:a16="http://schemas.microsoft.com/office/drawing/2014/main" id="{2384551E-CF4B-4C60-BBED-3AD6721C8DFE}"/>
              </a:ext>
            </a:extLst>
          </p:cNvPr>
          <p:cNvSpPr txBox="1"/>
          <p:nvPr/>
        </p:nvSpPr>
        <p:spPr>
          <a:xfrm>
            <a:off x="2569318" y="4711807"/>
            <a:ext cx="7465233" cy="1167756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6000" dirty="0">
                <a:solidFill>
                  <a:srgbClr val="404040"/>
                </a:solidFill>
                <a:latin typeface="Arial" panose="020B0604020202020204" pitchFamily="34" charset="0"/>
                <a:ea typeface="微软雅黑" panose="020B0503020204020204" charset="-122"/>
              </a:rPr>
              <a:t>Paperless </a:t>
            </a:r>
            <a:r>
              <a:rPr lang="en-US" altLang="zh-CN" sz="6000" dirty="0">
                <a:solidFill>
                  <a:srgbClr val="404040"/>
                </a:solidFill>
              </a:rPr>
              <a:t>S</a:t>
            </a:r>
            <a:r>
              <a:rPr lang="en-US" altLang="zh-CN" sz="6000" dirty="0">
                <a:solidFill>
                  <a:srgbClr val="404040"/>
                </a:solidFill>
                <a:latin typeface="Arial" panose="020B0604020202020204" pitchFamily="34" charset="0"/>
                <a:ea typeface="微软雅黑" panose="020B0503020204020204" charset="-122"/>
              </a:rPr>
              <a:t>tudy</a:t>
            </a:r>
            <a:endParaRPr lang="zh-CN" altLang="en-US" sz="6000" dirty="0">
              <a:solidFill>
                <a:srgbClr val="404040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5905750A-393C-455C-BF7F-14967ADEABDF}"/>
              </a:ext>
            </a:extLst>
          </p:cNvPr>
          <p:cNvSpPr/>
          <p:nvPr/>
        </p:nvSpPr>
        <p:spPr>
          <a:xfrm>
            <a:off x="2684907" y="4711807"/>
            <a:ext cx="473075" cy="2413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7" name="right-quote-sign_36811">
            <a:extLst>
              <a:ext uri="{FF2B5EF4-FFF2-40B4-BE49-F238E27FC236}">
                <a16:creationId xmlns:a16="http://schemas.microsoft.com/office/drawing/2014/main" id="{FC592807-C645-4053-878E-09DAEDB6BDE1}"/>
              </a:ext>
            </a:extLst>
          </p:cNvPr>
          <p:cNvSpPr>
            <a:spLocks noChangeAspect="1"/>
          </p:cNvSpPr>
          <p:nvPr/>
        </p:nvSpPr>
        <p:spPr>
          <a:xfrm>
            <a:off x="9729751" y="5633500"/>
            <a:ext cx="508000" cy="492125"/>
          </a:xfrm>
          <a:custGeom>
            <a:avLst/>
            <a:gdLst/>
            <a:ahLst/>
            <a:cxnLst>
              <a:cxn ang="0">
                <a:pos x="507655" y="0"/>
              </a:cxn>
              <a:cxn ang="0">
                <a:pos x="507655" y="255061"/>
              </a:cxn>
              <a:cxn ang="0">
                <a:pos x="333047" y="492365"/>
              </a:cxn>
              <a:cxn ang="0">
                <a:pos x="274845" y="490750"/>
              </a:cxn>
              <a:cxn ang="0">
                <a:pos x="274845" y="392277"/>
              </a:cxn>
              <a:cxn ang="0">
                <a:pos x="394483" y="280890"/>
              </a:cxn>
              <a:cxn ang="0">
                <a:pos x="392866" y="235689"/>
              </a:cxn>
              <a:cxn ang="0">
                <a:pos x="310413" y="235689"/>
              </a:cxn>
              <a:cxn ang="0">
                <a:pos x="310413" y="0"/>
              </a:cxn>
              <a:cxn ang="0">
                <a:pos x="507655" y="0"/>
              </a:cxn>
              <a:cxn ang="0">
                <a:pos x="507655" y="0"/>
              </a:cxn>
              <a:cxn ang="0">
                <a:pos x="25867" y="235689"/>
              </a:cxn>
              <a:cxn ang="0">
                <a:pos x="108321" y="235689"/>
              </a:cxn>
              <a:cxn ang="0">
                <a:pos x="109938" y="280890"/>
              </a:cxn>
              <a:cxn ang="0">
                <a:pos x="0" y="392277"/>
              </a:cxn>
              <a:cxn ang="0">
                <a:pos x="0" y="490750"/>
              </a:cxn>
              <a:cxn ang="0">
                <a:pos x="48502" y="492365"/>
              </a:cxn>
              <a:cxn ang="0">
                <a:pos x="223109" y="255061"/>
              </a:cxn>
              <a:cxn ang="0">
                <a:pos x="223109" y="0"/>
              </a:cxn>
              <a:cxn ang="0">
                <a:pos x="25867" y="0"/>
              </a:cxn>
              <a:cxn ang="0">
                <a:pos x="25867" y="235689"/>
              </a:cxn>
              <a:cxn ang="0">
                <a:pos x="25867" y="235689"/>
              </a:cxn>
            </a:cxnLst>
            <a:rect l="0" t="0" r="0" b="0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1956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0818E453-0335-4141-B0D1-D72D45ED595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3363" y="1477135"/>
            <a:ext cx="930457" cy="9304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0722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319088" y="6438900"/>
            <a:ext cx="4151312" cy="419100"/>
          </a:xfrm>
          <a:noFill/>
          <a:ln>
            <a:noFill/>
          </a:ln>
        </p:spPr>
        <p:txBody>
          <a:bodyPr lIns="0" tIns="0" rIns="0" bIns="0" anchor="ctr" anchorCtr="0"/>
          <a:lstStyle/>
          <a:p>
            <a:pPr defTabSz="914400">
              <a:buClrTx/>
              <a:buSzTx/>
            </a:pPr>
            <a:endParaRPr lang="zh-CN" altLang="en-US" kern="1200">
              <a:solidFill>
                <a:srgbClr val="40404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文本占位符 1">
            <a:extLst>
              <a:ext uri="{FF2B5EF4-FFF2-40B4-BE49-F238E27FC236}">
                <a16:creationId xmlns:a16="http://schemas.microsoft.com/office/drawing/2014/main" id="{EF49F7FB-F550-4237-99B7-16C2CDCF29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4738" y="44450"/>
            <a:ext cx="7081837" cy="598488"/>
          </a:xfrm>
          <a:noFill/>
          <a:ln>
            <a:noFill/>
          </a:ln>
        </p:spPr>
        <p:txBody>
          <a:bodyPr anchor="ctr" anchorCtr="0"/>
          <a:lstStyle/>
          <a:p>
            <a:pPr defTabSz="914400">
              <a:buClrTx/>
              <a:buSzTx/>
            </a:pPr>
            <a:r>
              <a:rPr lang="en-US" altLang="zh-CN" kern="1200" dirty="0">
                <a:latin typeface="+mj-lt"/>
                <a:ea typeface="+mj-ea"/>
                <a:cs typeface="+mj-cs"/>
              </a:rPr>
              <a:t>Paperless is </a:t>
            </a:r>
            <a:r>
              <a:rPr lang="en-US" altLang="zh-CN" dirty="0"/>
              <a:t>the future</a:t>
            </a:r>
            <a:endParaRPr lang="zh-CN" altLang="en-US" kern="1200" dirty="0">
              <a:latin typeface="+mn-lt"/>
              <a:ea typeface="+mn-ea"/>
              <a:cs typeface="+mn-cs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1880DA64-BD34-49CE-8D4B-F2D8D7EA9B7B}"/>
              </a:ext>
            </a:extLst>
          </p:cNvPr>
          <p:cNvSpPr/>
          <p:nvPr/>
        </p:nvSpPr>
        <p:spPr>
          <a:xfrm>
            <a:off x="2394744" y="1101841"/>
            <a:ext cx="7692953" cy="15187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 fontAlgn="auto"/>
            <a:endParaRPr lang="zh-CN" altLang="en-US" strike="noStrike" noProof="1"/>
          </a:p>
        </p:txBody>
      </p:sp>
      <p:sp>
        <p:nvSpPr>
          <p:cNvPr id="13" name="文本框 14">
            <a:extLst>
              <a:ext uri="{FF2B5EF4-FFF2-40B4-BE49-F238E27FC236}">
                <a16:creationId xmlns:a16="http://schemas.microsoft.com/office/drawing/2014/main" id="{2384551E-CF4B-4C60-BBED-3AD6721C8DFE}"/>
              </a:ext>
            </a:extLst>
          </p:cNvPr>
          <p:cNvSpPr txBox="1"/>
          <p:nvPr/>
        </p:nvSpPr>
        <p:spPr>
          <a:xfrm>
            <a:off x="2419264" y="1235835"/>
            <a:ext cx="7465233" cy="1167756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6000" dirty="0">
                <a:solidFill>
                  <a:srgbClr val="404040"/>
                </a:solidFill>
                <a:latin typeface="Arial" panose="020B0604020202020204" pitchFamily="34" charset="0"/>
                <a:ea typeface="微软雅黑" panose="020B0503020204020204" charset="-122"/>
              </a:rPr>
              <a:t>Paperless learning</a:t>
            </a:r>
            <a:endParaRPr lang="zh-CN" altLang="en-US" sz="6000" dirty="0">
              <a:solidFill>
                <a:srgbClr val="404040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5905750A-393C-455C-BF7F-14967ADEABDF}"/>
              </a:ext>
            </a:extLst>
          </p:cNvPr>
          <p:cNvSpPr/>
          <p:nvPr/>
        </p:nvSpPr>
        <p:spPr>
          <a:xfrm>
            <a:off x="2534853" y="1235835"/>
            <a:ext cx="473075" cy="2413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7" name="right-quote-sign_36811">
            <a:extLst>
              <a:ext uri="{FF2B5EF4-FFF2-40B4-BE49-F238E27FC236}">
                <a16:creationId xmlns:a16="http://schemas.microsoft.com/office/drawing/2014/main" id="{FC592807-C645-4053-878E-09DAEDB6BDE1}"/>
              </a:ext>
            </a:extLst>
          </p:cNvPr>
          <p:cNvSpPr>
            <a:spLocks noChangeAspect="1"/>
          </p:cNvSpPr>
          <p:nvPr/>
        </p:nvSpPr>
        <p:spPr>
          <a:xfrm>
            <a:off x="9579697" y="2157528"/>
            <a:ext cx="508000" cy="492125"/>
          </a:xfrm>
          <a:custGeom>
            <a:avLst/>
            <a:gdLst/>
            <a:ahLst/>
            <a:cxnLst>
              <a:cxn ang="0">
                <a:pos x="507655" y="0"/>
              </a:cxn>
              <a:cxn ang="0">
                <a:pos x="507655" y="255061"/>
              </a:cxn>
              <a:cxn ang="0">
                <a:pos x="333047" y="492365"/>
              </a:cxn>
              <a:cxn ang="0">
                <a:pos x="274845" y="490750"/>
              </a:cxn>
              <a:cxn ang="0">
                <a:pos x="274845" y="392277"/>
              </a:cxn>
              <a:cxn ang="0">
                <a:pos x="394483" y="280890"/>
              </a:cxn>
              <a:cxn ang="0">
                <a:pos x="392866" y="235689"/>
              </a:cxn>
              <a:cxn ang="0">
                <a:pos x="310413" y="235689"/>
              </a:cxn>
              <a:cxn ang="0">
                <a:pos x="310413" y="0"/>
              </a:cxn>
              <a:cxn ang="0">
                <a:pos x="507655" y="0"/>
              </a:cxn>
              <a:cxn ang="0">
                <a:pos x="507655" y="0"/>
              </a:cxn>
              <a:cxn ang="0">
                <a:pos x="25867" y="235689"/>
              </a:cxn>
              <a:cxn ang="0">
                <a:pos x="108321" y="235689"/>
              </a:cxn>
              <a:cxn ang="0">
                <a:pos x="109938" y="280890"/>
              </a:cxn>
              <a:cxn ang="0">
                <a:pos x="0" y="392277"/>
              </a:cxn>
              <a:cxn ang="0">
                <a:pos x="0" y="490750"/>
              </a:cxn>
              <a:cxn ang="0">
                <a:pos x="48502" y="492365"/>
              </a:cxn>
              <a:cxn ang="0">
                <a:pos x="223109" y="255061"/>
              </a:cxn>
              <a:cxn ang="0">
                <a:pos x="223109" y="0"/>
              </a:cxn>
              <a:cxn ang="0">
                <a:pos x="25867" y="0"/>
              </a:cxn>
              <a:cxn ang="0">
                <a:pos x="25867" y="235689"/>
              </a:cxn>
              <a:cxn ang="0">
                <a:pos x="25867" y="235689"/>
              </a:cxn>
            </a:cxnLst>
            <a:rect l="0" t="0" r="0" b="0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50A4C1C-D42C-4DBC-8EB4-20F22FAF0D9F}"/>
              </a:ext>
            </a:extLst>
          </p:cNvPr>
          <p:cNvSpPr/>
          <p:nvPr/>
        </p:nvSpPr>
        <p:spPr>
          <a:xfrm>
            <a:off x="4409010" y="3079467"/>
            <a:ext cx="4672013" cy="7191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altLang="zh-CN" sz="2800" b="1" strike="noStrike" noProof="1">
                <a:solidFill>
                  <a:schemeClr val="accent2"/>
                </a:solidFill>
              </a:rPr>
              <a:t>Convenience</a:t>
            </a:r>
            <a:endParaRPr lang="zh-CN" altLang="en-US" sz="2800" b="1" strike="noStrike" noProof="1">
              <a:solidFill>
                <a:schemeClr val="accent2"/>
              </a:solidFill>
            </a:endParaRPr>
          </a:p>
        </p:txBody>
      </p:sp>
      <p:grpSp>
        <p:nvGrpSpPr>
          <p:cNvPr id="16" name="组合 74">
            <a:extLst>
              <a:ext uri="{FF2B5EF4-FFF2-40B4-BE49-F238E27FC236}">
                <a16:creationId xmlns:a16="http://schemas.microsoft.com/office/drawing/2014/main" id="{16DABDF9-3FEC-4446-9623-887678E8CCF9}"/>
              </a:ext>
            </a:extLst>
          </p:cNvPr>
          <p:cNvGrpSpPr/>
          <p:nvPr/>
        </p:nvGrpSpPr>
        <p:grpSpPr>
          <a:xfrm>
            <a:off x="3478735" y="3079467"/>
            <a:ext cx="720725" cy="719138"/>
            <a:chOff x="5412150" y="1180600"/>
            <a:chExt cx="720000" cy="720000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1192558B-8E6C-4021-AFA7-A59800B99F35}"/>
                </a:ext>
              </a:extLst>
            </p:cNvPr>
            <p:cNvSpPr/>
            <p:nvPr/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/>
              <a:r>
                <a:rPr lang="en-US" altLang="zh-CN" sz="3200" b="1" strike="noStrike" noProof="1"/>
                <a:t>1</a:t>
              </a:r>
              <a:endParaRPr lang="zh-CN" altLang="en-US" sz="3200" b="1" strike="noStrike" noProof="1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7BC0D5A7-DB38-487A-8B25-4F4B4D6205E6}"/>
                </a:ext>
              </a:extLst>
            </p:cNvPr>
            <p:cNvSpPr/>
            <p:nvPr/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/>
              <a:endParaRPr lang="zh-CN" altLang="en-US" strike="noStrike" noProof="1"/>
            </a:p>
          </p:txBody>
        </p:sp>
      </p:grpSp>
      <p:grpSp>
        <p:nvGrpSpPr>
          <p:cNvPr id="20" name="组合 73">
            <a:extLst>
              <a:ext uri="{FF2B5EF4-FFF2-40B4-BE49-F238E27FC236}">
                <a16:creationId xmlns:a16="http://schemas.microsoft.com/office/drawing/2014/main" id="{A179DC37-7615-4325-B3D7-5E6684039DD3}"/>
              </a:ext>
            </a:extLst>
          </p:cNvPr>
          <p:cNvGrpSpPr/>
          <p:nvPr/>
        </p:nvGrpSpPr>
        <p:grpSpPr>
          <a:xfrm>
            <a:off x="3478735" y="4158967"/>
            <a:ext cx="720725" cy="720725"/>
            <a:chOff x="5412150" y="2260600"/>
            <a:chExt cx="720000" cy="720000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DBF5BA2D-1209-41AD-AC30-745256EB9F42}"/>
                </a:ext>
              </a:extLst>
            </p:cNvPr>
            <p:cNvSpPr/>
            <p:nvPr/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/>
              <a:r>
                <a:rPr lang="en-US" altLang="zh-CN" sz="3200" b="1" strike="noStrike" noProof="1"/>
                <a:t>2</a:t>
              </a:r>
              <a:endParaRPr lang="zh-CN" altLang="en-US" sz="3200" b="1" strike="noStrike" noProof="1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ED3781FD-1231-4AF4-83BD-2293587B0012}"/>
                </a:ext>
              </a:extLst>
            </p:cNvPr>
            <p:cNvSpPr/>
            <p:nvPr/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/>
              <a:endParaRPr lang="zh-CN" altLang="en-US" strike="noStrike" noProof="1"/>
            </a:p>
          </p:txBody>
        </p:sp>
      </p:grpSp>
      <p:grpSp>
        <p:nvGrpSpPr>
          <p:cNvPr id="23" name="组合 72">
            <a:extLst>
              <a:ext uri="{FF2B5EF4-FFF2-40B4-BE49-F238E27FC236}">
                <a16:creationId xmlns:a16="http://schemas.microsoft.com/office/drawing/2014/main" id="{0D177971-8E5F-49B9-B0F9-EF8011280239}"/>
              </a:ext>
            </a:extLst>
          </p:cNvPr>
          <p:cNvGrpSpPr/>
          <p:nvPr/>
        </p:nvGrpSpPr>
        <p:grpSpPr>
          <a:xfrm>
            <a:off x="3478735" y="5238467"/>
            <a:ext cx="720725" cy="720725"/>
            <a:chOff x="5412150" y="3340600"/>
            <a:chExt cx="720000" cy="720000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E8D82E0C-146F-47C5-8707-E238F4D2678C}"/>
                </a:ext>
              </a:extLst>
            </p:cNvPr>
            <p:cNvSpPr/>
            <p:nvPr/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/>
              <a:r>
                <a:rPr lang="en-US" altLang="zh-CN" sz="3200" b="1" strike="noStrike" noProof="1"/>
                <a:t>3</a:t>
              </a:r>
              <a:endParaRPr lang="zh-CN" altLang="en-US" sz="3200" b="1" strike="noStrike" noProof="1"/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4D322D5F-D881-4034-9560-F1F197023A72}"/>
                </a:ext>
              </a:extLst>
            </p:cNvPr>
            <p:cNvSpPr/>
            <p:nvPr/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/>
              <a:endParaRPr lang="zh-CN" altLang="en-US" strike="noStrike" noProof="1"/>
            </a:p>
          </p:txBody>
        </p:sp>
      </p:grpSp>
      <p:sp>
        <p:nvSpPr>
          <p:cNvPr id="29" name="矩形 28">
            <a:extLst>
              <a:ext uri="{FF2B5EF4-FFF2-40B4-BE49-F238E27FC236}">
                <a16:creationId xmlns:a16="http://schemas.microsoft.com/office/drawing/2014/main" id="{92DAA142-00DB-41D5-893A-13F84C246C81}"/>
              </a:ext>
            </a:extLst>
          </p:cNvPr>
          <p:cNvSpPr/>
          <p:nvPr/>
        </p:nvSpPr>
        <p:spPr>
          <a:xfrm>
            <a:off x="4409010" y="4158967"/>
            <a:ext cx="4672013" cy="7207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altLang="zh-CN" sz="2800" b="1" strike="noStrike" noProof="1">
                <a:solidFill>
                  <a:schemeClr val="accent2"/>
                </a:solidFill>
              </a:rPr>
              <a:t>Environment</a:t>
            </a:r>
            <a:endParaRPr lang="zh-CN" altLang="en-US" sz="2800" b="1" strike="noStrike" noProof="1">
              <a:solidFill>
                <a:schemeClr val="accent2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A7A120E-C3E0-44B8-9ED6-6BE4F2EC9673}"/>
              </a:ext>
            </a:extLst>
          </p:cNvPr>
          <p:cNvSpPr/>
          <p:nvPr/>
        </p:nvSpPr>
        <p:spPr>
          <a:xfrm>
            <a:off x="4409010" y="5238467"/>
            <a:ext cx="4672013" cy="7207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altLang="zh-CN" sz="2800" b="1" strike="noStrike" noProof="1">
                <a:solidFill>
                  <a:schemeClr val="accent2"/>
                </a:solidFill>
              </a:rPr>
              <a:t>Information</a:t>
            </a:r>
            <a:endParaRPr lang="zh-CN" altLang="en-US" sz="2800" b="1" strike="noStrike" noProof="1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3366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74B2CFCD-041D-4D28-9FEE-90B744A47F49}"/>
              </a:ext>
            </a:extLst>
          </p:cNvPr>
          <p:cNvSpPr/>
          <p:nvPr/>
        </p:nvSpPr>
        <p:spPr>
          <a:xfrm>
            <a:off x="4639908" y="4918970"/>
            <a:ext cx="3871218" cy="7547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altLang="zh-CN" sz="2800" b="1" strike="noStrike" noProof="1">
                <a:solidFill>
                  <a:schemeClr val="accent2"/>
                </a:solidFill>
              </a:rPr>
              <a:t>Convenience</a:t>
            </a:r>
            <a:endParaRPr lang="zh-CN" altLang="en-US" sz="2800" b="1" strike="noStrike" noProof="1">
              <a:solidFill>
                <a:schemeClr val="accent2"/>
              </a:solidFill>
            </a:endParaRPr>
          </a:p>
        </p:txBody>
      </p:sp>
      <p:grpSp>
        <p:nvGrpSpPr>
          <p:cNvPr id="16" name="组合 74">
            <a:extLst>
              <a:ext uri="{FF2B5EF4-FFF2-40B4-BE49-F238E27FC236}">
                <a16:creationId xmlns:a16="http://schemas.microsoft.com/office/drawing/2014/main" id="{7BC7C2C8-20D8-44E7-B92A-4566978A96A4}"/>
              </a:ext>
            </a:extLst>
          </p:cNvPr>
          <p:cNvGrpSpPr/>
          <p:nvPr/>
        </p:nvGrpSpPr>
        <p:grpSpPr>
          <a:xfrm>
            <a:off x="3930791" y="4918970"/>
            <a:ext cx="597191" cy="754780"/>
            <a:chOff x="5412150" y="1180600"/>
            <a:chExt cx="720000" cy="720000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EEED0810-B164-4540-87FA-41DE33EF8FD1}"/>
                </a:ext>
              </a:extLst>
            </p:cNvPr>
            <p:cNvSpPr/>
            <p:nvPr/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/>
              <a:r>
                <a:rPr lang="en-US" altLang="zh-CN" sz="3200" b="1" strike="noStrike" noProof="1"/>
                <a:t>1</a:t>
              </a:r>
              <a:endParaRPr lang="zh-CN" altLang="en-US" sz="3200" b="1" strike="noStrike" noProof="1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30AAFE51-F684-4BE4-BDFB-20E038E86919}"/>
                </a:ext>
              </a:extLst>
            </p:cNvPr>
            <p:cNvSpPr/>
            <p:nvPr/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/>
              <a:endParaRPr lang="zh-CN" altLang="en-US" strike="noStrike" noProof="1"/>
            </a:p>
          </p:txBody>
        </p:sp>
      </p:grpSp>
      <p:grpSp>
        <p:nvGrpSpPr>
          <p:cNvPr id="20" name="组合 73">
            <a:extLst>
              <a:ext uri="{FF2B5EF4-FFF2-40B4-BE49-F238E27FC236}">
                <a16:creationId xmlns:a16="http://schemas.microsoft.com/office/drawing/2014/main" id="{DEFB8782-B1E3-41A0-B8EA-A167B572DBB0}"/>
              </a:ext>
            </a:extLst>
          </p:cNvPr>
          <p:cNvGrpSpPr/>
          <p:nvPr/>
        </p:nvGrpSpPr>
        <p:grpSpPr>
          <a:xfrm>
            <a:off x="3997058" y="4921185"/>
            <a:ext cx="567621" cy="756446"/>
            <a:chOff x="5412150" y="2260600"/>
            <a:chExt cx="720000" cy="720000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ED243E07-E8C8-4C82-B39F-0DB36AF4A11F}"/>
                </a:ext>
              </a:extLst>
            </p:cNvPr>
            <p:cNvSpPr/>
            <p:nvPr/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/>
              <a:r>
                <a:rPr lang="en-US" altLang="zh-CN" sz="3200" b="1" strike="noStrike" noProof="1"/>
                <a:t>2</a:t>
              </a:r>
              <a:endParaRPr lang="zh-CN" altLang="en-US" sz="3200" b="1" strike="noStrike" noProof="1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A4913136-7C89-41AF-93D0-04B8585BB529}"/>
                </a:ext>
              </a:extLst>
            </p:cNvPr>
            <p:cNvSpPr/>
            <p:nvPr/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/>
              <a:endParaRPr lang="zh-CN" altLang="en-US" strike="noStrike" noProof="1"/>
            </a:p>
          </p:txBody>
        </p:sp>
      </p:grpSp>
      <p:grpSp>
        <p:nvGrpSpPr>
          <p:cNvPr id="23" name="组合 72">
            <a:extLst>
              <a:ext uri="{FF2B5EF4-FFF2-40B4-BE49-F238E27FC236}">
                <a16:creationId xmlns:a16="http://schemas.microsoft.com/office/drawing/2014/main" id="{A69BD9D1-EF2A-412B-8E72-E5B96625DD46}"/>
              </a:ext>
            </a:extLst>
          </p:cNvPr>
          <p:cNvGrpSpPr/>
          <p:nvPr/>
        </p:nvGrpSpPr>
        <p:grpSpPr>
          <a:xfrm>
            <a:off x="4034467" y="4915924"/>
            <a:ext cx="553076" cy="756446"/>
            <a:chOff x="5412150" y="3340600"/>
            <a:chExt cx="720000" cy="720000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4F3CB000-9A4B-43AC-A496-86A177B82352}"/>
                </a:ext>
              </a:extLst>
            </p:cNvPr>
            <p:cNvSpPr/>
            <p:nvPr/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/>
              <a:r>
                <a:rPr lang="en-US" altLang="zh-CN" sz="3200" b="1" strike="noStrike" noProof="1"/>
                <a:t>3</a:t>
              </a:r>
              <a:endParaRPr lang="zh-CN" altLang="en-US" sz="3200" b="1" strike="noStrike" noProof="1"/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CD77A2EE-7BBA-4C3F-B001-1656382464F0}"/>
                </a:ext>
              </a:extLst>
            </p:cNvPr>
            <p:cNvSpPr/>
            <p:nvPr/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auto"/>
              <a:endParaRPr lang="zh-CN" altLang="en-US" strike="noStrike" noProof="1"/>
            </a:p>
          </p:txBody>
        </p:sp>
      </p:grpSp>
      <p:sp>
        <p:nvSpPr>
          <p:cNvPr id="26" name="矩形 25">
            <a:extLst>
              <a:ext uri="{FF2B5EF4-FFF2-40B4-BE49-F238E27FC236}">
                <a16:creationId xmlns:a16="http://schemas.microsoft.com/office/drawing/2014/main" id="{39385DB4-4EEB-45A9-BCDB-F3FF593872EB}"/>
              </a:ext>
            </a:extLst>
          </p:cNvPr>
          <p:cNvSpPr/>
          <p:nvPr/>
        </p:nvSpPr>
        <p:spPr>
          <a:xfrm>
            <a:off x="4714160" y="4914969"/>
            <a:ext cx="3679533" cy="7564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altLang="zh-CN" sz="2800" b="1" strike="noStrike" noProof="1">
                <a:solidFill>
                  <a:schemeClr val="accent2"/>
                </a:solidFill>
              </a:rPr>
              <a:t>Environment</a:t>
            </a:r>
            <a:endParaRPr lang="zh-CN" altLang="en-US" sz="2800" b="1" strike="noStrike" noProof="1">
              <a:solidFill>
                <a:schemeClr val="accent2"/>
              </a:solidFill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112CC0AD-D1FF-4138-B95E-57590332EB9B}"/>
              </a:ext>
            </a:extLst>
          </p:cNvPr>
          <p:cNvSpPr/>
          <p:nvPr/>
        </p:nvSpPr>
        <p:spPr>
          <a:xfrm>
            <a:off x="4789488" y="4910968"/>
            <a:ext cx="3585246" cy="7564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altLang="zh-CN" sz="2800" b="1" strike="noStrike" noProof="1">
                <a:solidFill>
                  <a:schemeClr val="accent2"/>
                </a:solidFill>
              </a:rPr>
              <a:t>Information</a:t>
            </a:r>
            <a:endParaRPr lang="zh-CN" altLang="en-US" sz="2800" b="1" strike="noStrike" noProof="1">
              <a:solidFill>
                <a:schemeClr val="accent2"/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0818E453-0335-4141-B0D1-D72D45ED595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3417" y="4953107"/>
            <a:ext cx="930457" cy="9304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0722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319088" y="6438900"/>
            <a:ext cx="4151312" cy="419100"/>
          </a:xfrm>
          <a:noFill/>
          <a:ln>
            <a:noFill/>
          </a:ln>
        </p:spPr>
        <p:txBody>
          <a:bodyPr lIns="0" tIns="0" rIns="0" bIns="0" anchor="ctr" anchorCtr="0"/>
          <a:lstStyle/>
          <a:p>
            <a:pPr defTabSz="914400">
              <a:buClrTx/>
              <a:buSzTx/>
            </a:pPr>
            <a:endParaRPr lang="zh-CN" altLang="en-US" kern="1200">
              <a:solidFill>
                <a:srgbClr val="40404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072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789488" y="6438900"/>
            <a:ext cx="4151312" cy="419100"/>
          </a:xfrm>
          <a:noFill/>
          <a:ln>
            <a:noFill/>
          </a:ln>
        </p:spPr>
        <p:txBody>
          <a:bodyPr lIns="0" tIns="0" rIns="0" bIns="0" anchor="ctr" anchorCtr="0"/>
          <a:lstStyle/>
          <a:p>
            <a:pPr defTabSz="914400">
              <a:buClrTx/>
              <a:buSzTx/>
            </a:pPr>
            <a:endParaRPr lang="zh-CN" altLang="en-US" kern="1200">
              <a:solidFill>
                <a:srgbClr val="40404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文本占位符 1">
            <a:extLst>
              <a:ext uri="{FF2B5EF4-FFF2-40B4-BE49-F238E27FC236}">
                <a16:creationId xmlns:a16="http://schemas.microsoft.com/office/drawing/2014/main" id="{EF49F7FB-F550-4237-99B7-16C2CDCF29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4738" y="44450"/>
            <a:ext cx="7081837" cy="598488"/>
          </a:xfrm>
          <a:noFill/>
          <a:ln>
            <a:noFill/>
          </a:ln>
        </p:spPr>
        <p:txBody>
          <a:bodyPr anchor="ctr" anchorCtr="0"/>
          <a:lstStyle/>
          <a:p>
            <a:pPr defTabSz="914400">
              <a:buClrTx/>
              <a:buSzTx/>
            </a:pPr>
            <a:r>
              <a:rPr lang="en-US" altLang="zh-CN" kern="1200" dirty="0">
                <a:latin typeface="+mj-lt"/>
                <a:ea typeface="+mj-ea"/>
                <a:cs typeface="+mj-cs"/>
              </a:rPr>
              <a:t>Convenience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1880DA64-BD34-49CE-8D4B-F2D8D7EA9B7B}"/>
              </a:ext>
            </a:extLst>
          </p:cNvPr>
          <p:cNvSpPr/>
          <p:nvPr/>
        </p:nvSpPr>
        <p:spPr>
          <a:xfrm>
            <a:off x="3753560" y="4824732"/>
            <a:ext cx="5002134" cy="94325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 fontAlgn="auto"/>
            <a:endParaRPr lang="zh-CN" altLang="en-US" strike="noStrike" noProof="1"/>
          </a:p>
        </p:txBody>
      </p:sp>
      <p:sp>
        <p:nvSpPr>
          <p:cNvPr id="13" name="文本框 14">
            <a:extLst>
              <a:ext uri="{FF2B5EF4-FFF2-40B4-BE49-F238E27FC236}">
                <a16:creationId xmlns:a16="http://schemas.microsoft.com/office/drawing/2014/main" id="{2384551E-CF4B-4C60-BBED-3AD6721C8DFE}"/>
              </a:ext>
            </a:extLst>
          </p:cNvPr>
          <p:cNvSpPr txBox="1"/>
          <p:nvPr/>
        </p:nvSpPr>
        <p:spPr>
          <a:xfrm>
            <a:off x="2475558" y="4852985"/>
            <a:ext cx="7465233" cy="809261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4000" dirty="0">
                <a:solidFill>
                  <a:srgbClr val="404040"/>
                </a:solidFill>
              </a:rPr>
              <a:t>t</a:t>
            </a:r>
            <a:r>
              <a:rPr lang="en-US" altLang="zh-CN" sz="4000" dirty="0">
                <a:solidFill>
                  <a:srgbClr val="404040"/>
                </a:solidFill>
                <a:latin typeface="Arial" panose="020B0604020202020204" pitchFamily="34" charset="0"/>
                <a:ea typeface="微软雅黑" panose="020B0503020204020204" charset="-122"/>
              </a:rPr>
              <a:t>extbooks vs pad</a:t>
            </a:r>
            <a:endParaRPr lang="zh-CN" altLang="en-US" sz="4000" dirty="0">
              <a:solidFill>
                <a:srgbClr val="404040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5905750A-393C-455C-BF7F-14967ADEABDF}"/>
              </a:ext>
            </a:extLst>
          </p:cNvPr>
          <p:cNvSpPr/>
          <p:nvPr/>
        </p:nvSpPr>
        <p:spPr>
          <a:xfrm>
            <a:off x="3804174" y="4875230"/>
            <a:ext cx="308814" cy="141178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7" name="right-quote-sign_36811">
            <a:extLst>
              <a:ext uri="{FF2B5EF4-FFF2-40B4-BE49-F238E27FC236}">
                <a16:creationId xmlns:a16="http://schemas.microsoft.com/office/drawing/2014/main" id="{FC592807-C645-4053-878E-09DAEDB6BDE1}"/>
              </a:ext>
            </a:extLst>
          </p:cNvPr>
          <p:cNvSpPr>
            <a:spLocks noChangeAspect="1"/>
          </p:cNvSpPr>
          <p:nvPr/>
        </p:nvSpPr>
        <p:spPr>
          <a:xfrm>
            <a:off x="8444219" y="5625092"/>
            <a:ext cx="337657" cy="327105"/>
          </a:xfrm>
          <a:custGeom>
            <a:avLst/>
            <a:gdLst/>
            <a:ahLst/>
            <a:cxnLst>
              <a:cxn ang="0">
                <a:pos x="507655" y="0"/>
              </a:cxn>
              <a:cxn ang="0">
                <a:pos x="507655" y="255061"/>
              </a:cxn>
              <a:cxn ang="0">
                <a:pos x="333047" y="492365"/>
              </a:cxn>
              <a:cxn ang="0">
                <a:pos x="274845" y="490750"/>
              </a:cxn>
              <a:cxn ang="0">
                <a:pos x="274845" y="392277"/>
              </a:cxn>
              <a:cxn ang="0">
                <a:pos x="394483" y="280890"/>
              </a:cxn>
              <a:cxn ang="0">
                <a:pos x="392866" y="235689"/>
              </a:cxn>
              <a:cxn ang="0">
                <a:pos x="310413" y="235689"/>
              </a:cxn>
              <a:cxn ang="0">
                <a:pos x="310413" y="0"/>
              </a:cxn>
              <a:cxn ang="0">
                <a:pos x="507655" y="0"/>
              </a:cxn>
              <a:cxn ang="0">
                <a:pos x="507655" y="0"/>
              </a:cxn>
              <a:cxn ang="0">
                <a:pos x="25867" y="235689"/>
              </a:cxn>
              <a:cxn ang="0">
                <a:pos x="108321" y="235689"/>
              </a:cxn>
              <a:cxn ang="0">
                <a:pos x="109938" y="280890"/>
              </a:cxn>
              <a:cxn ang="0">
                <a:pos x="0" y="392277"/>
              </a:cxn>
              <a:cxn ang="0">
                <a:pos x="0" y="490750"/>
              </a:cxn>
              <a:cxn ang="0">
                <a:pos x="48502" y="492365"/>
              </a:cxn>
              <a:cxn ang="0">
                <a:pos x="223109" y="255061"/>
              </a:cxn>
              <a:cxn ang="0">
                <a:pos x="223109" y="0"/>
              </a:cxn>
              <a:cxn ang="0">
                <a:pos x="25867" y="0"/>
              </a:cxn>
              <a:cxn ang="0">
                <a:pos x="25867" y="235689"/>
              </a:cxn>
              <a:cxn ang="0">
                <a:pos x="25867" y="235689"/>
              </a:cxn>
            </a:cxnLst>
            <a:rect l="0" t="0" r="0" b="0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8BC7DEE2-C250-484F-9B64-FA76ECCB92F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5461" y="973011"/>
            <a:ext cx="6172946" cy="34722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352119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1880DA64-BD34-49CE-8D4B-F2D8D7EA9B7B}"/>
              </a:ext>
            </a:extLst>
          </p:cNvPr>
          <p:cNvSpPr/>
          <p:nvPr/>
        </p:nvSpPr>
        <p:spPr>
          <a:xfrm>
            <a:off x="3753560" y="4824732"/>
            <a:ext cx="5002134" cy="94325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 fontAlgn="auto"/>
            <a:endParaRPr lang="zh-CN" altLang="en-US" strike="noStrike" noProof="1"/>
          </a:p>
        </p:txBody>
      </p:sp>
      <p:sp>
        <p:nvSpPr>
          <p:cNvPr id="13" name="文本框 14">
            <a:extLst>
              <a:ext uri="{FF2B5EF4-FFF2-40B4-BE49-F238E27FC236}">
                <a16:creationId xmlns:a16="http://schemas.microsoft.com/office/drawing/2014/main" id="{2384551E-CF4B-4C60-BBED-3AD6721C8DFE}"/>
              </a:ext>
            </a:extLst>
          </p:cNvPr>
          <p:cNvSpPr txBox="1"/>
          <p:nvPr/>
        </p:nvSpPr>
        <p:spPr>
          <a:xfrm>
            <a:off x="2475558" y="4852985"/>
            <a:ext cx="7465233" cy="809261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4000" dirty="0">
                <a:solidFill>
                  <a:srgbClr val="404040"/>
                </a:solidFill>
              </a:rPr>
              <a:t>t</a:t>
            </a:r>
            <a:r>
              <a:rPr lang="en-US" altLang="zh-CN" sz="4000" dirty="0">
                <a:solidFill>
                  <a:srgbClr val="404040"/>
                </a:solidFill>
                <a:latin typeface="Arial" panose="020B0604020202020204" pitchFamily="34" charset="0"/>
                <a:ea typeface="微软雅黑" panose="020B0503020204020204" charset="-122"/>
              </a:rPr>
              <a:t>extbooks vs pad</a:t>
            </a:r>
            <a:endParaRPr lang="zh-CN" altLang="en-US" sz="4000" dirty="0">
              <a:solidFill>
                <a:srgbClr val="404040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0722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319088" y="6438900"/>
            <a:ext cx="4151312" cy="419100"/>
          </a:xfrm>
          <a:noFill/>
          <a:ln>
            <a:noFill/>
          </a:ln>
        </p:spPr>
        <p:txBody>
          <a:bodyPr lIns="0" tIns="0" rIns="0" bIns="0" anchor="ctr" anchorCtr="0"/>
          <a:lstStyle/>
          <a:p>
            <a:pPr defTabSz="914400">
              <a:buClrTx/>
              <a:buSzTx/>
            </a:pPr>
            <a:endParaRPr lang="zh-CN" altLang="en-US" kern="1200">
              <a:solidFill>
                <a:srgbClr val="40404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072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789488" y="6438900"/>
            <a:ext cx="4151312" cy="419100"/>
          </a:xfrm>
          <a:noFill/>
          <a:ln>
            <a:noFill/>
          </a:ln>
        </p:spPr>
        <p:txBody>
          <a:bodyPr lIns="0" tIns="0" rIns="0" bIns="0" anchor="ctr" anchorCtr="0"/>
          <a:lstStyle/>
          <a:p>
            <a:pPr defTabSz="914400">
              <a:buClrTx/>
              <a:buSzTx/>
            </a:pPr>
            <a:endParaRPr lang="zh-CN" altLang="en-US" kern="1200">
              <a:solidFill>
                <a:srgbClr val="40404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文本占位符 1">
            <a:extLst>
              <a:ext uri="{FF2B5EF4-FFF2-40B4-BE49-F238E27FC236}">
                <a16:creationId xmlns:a16="http://schemas.microsoft.com/office/drawing/2014/main" id="{EF49F7FB-F550-4237-99B7-16C2CDCF29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4738" y="44450"/>
            <a:ext cx="7081837" cy="598488"/>
          </a:xfrm>
          <a:noFill/>
          <a:ln>
            <a:noFill/>
          </a:ln>
        </p:spPr>
        <p:txBody>
          <a:bodyPr anchor="ctr" anchorCtr="0"/>
          <a:lstStyle/>
          <a:p>
            <a:pPr defTabSz="914400">
              <a:buClrTx/>
              <a:buSzTx/>
            </a:pPr>
            <a:r>
              <a:rPr lang="en-US" altLang="zh-CN" kern="1200" dirty="0">
                <a:latin typeface="+mj-lt"/>
                <a:ea typeface="+mj-ea"/>
                <a:cs typeface="+mj-cs"/>
              </a:rPr>
              <a:t>Convenience</a:t>
            </a:r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5905750A-393C-455C-BF7F-14967ADEABDF}"/>
              </a:ext>
            </a:extLst>
          </p:cNvPr>
          <p:cNvSpPr/>
          <p:nvPr/>
        </p:nvSpPr>
        <p:spPr>
          <a:xfrm>
            <a:off x="3804174" y="4875230"/>
            <a:ext cx="308814" cy="141178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17" name="right-quote-sign_36811">
            <a:extLst>
              <a:ext uri="{FF2B5EF4-FFF2-40B4-BE49-F238E27FC236}">
                <a16:creationId xmlns:a16="http://schemas.microsoft.com/office/drawing/2014/main" id="{FC592807-C645-4053-878E-09DAEDB6BDE1}"/>
              </a:ext>
            </a:extLst>
          </p:cNvPr>
          <p:cNvSpPr>
            <a:spLocks noChangeAspect="1"/>
          </p:cNvSpPr>
          <p:nvPr/>
        </p:nvSpPr>
        <p:spPr>
          <a:xfrm>
            <a:off x="8444219" y="5625092"/>
            <a:ext cx="337657" cy="327105"/>
          </a:xfrm>
          <a:custGeom>
            <a:avLst/>
            <a:gdLst/>
            <a:ahLst/>
            <a:cxnLst>
              <a:cxn ang="0">
                <a:pos x="507655" y="0"/>
              </a:cxn>
              <a:cxn ang="0">
                <a:pos x="507655" y="255061"/>
              </a:cxn>
              <a:cxn ang="0">
                <a:pos x="333047" y="492365"/>
              </a:cxn>
              <a:cxn ang="0">
                <a:pos x="274845" y="490750"/>
              </a:cxn>
              <a:cxn ang="0">
                <a:pos x="274845" y="392277"/>
              </a:cxn>
              <a:cxn ang="0">
                <a:pos x="394483" y="280890"/>
              </a:cxn>
              <a:cxn ang="0">
                <a:pos x="392866" y="235689"/>
              </a:cxn>
              <a:cxn ang="0">
                <a:pos x="310413" y="235689"/>
              </a:cxn>
              <a:cxn ang="0">
                <a:pos x="310413" y="0"/>
              </a:cxn>
              <a:cxn ang="0">
                <a:pos x="507655" y="0"/>
              </a:cxn>
              <a:cxn ang="0">
                <a:pos x="507655" y="0"/>
              </a:cxn>
              <a:cxn ang="0">
                <a:pos x="25867" y="235689"/>
              </a:cxn>
              <a:cxn ang="0">
                <a:pos x="108321" y="235689"/>
              </a:cxn>
              <a:cxn ang="0">
                <a:pos x="109938" y="280890"/>
              </a:cxn>
              <a:cxn ang="0">
                <a:pos x="0" y="392277"/>
              </a:cxn>
              <a:cxn ang="0">
                <a:pos x="0" y="490750"/>
              </a:cxn>
              <a:cxn ang="0">
                <a:pos x="48502" y="492365"/>
              </a:cxn>
              <a:cxn ang="0">
                <a:pos x="223109" y="255061"/>
              </a:cxn>
              <a:cxn ang="0">
                <a:pos x="223109" y="0"/>
              </a:cxn>
              <a:cxn ang="0">
                <a:pos x="25867" y="0"/>
              </a:cxn>
              <a:cxn ang="0">
                <a:pos x="25867" y="235689"/>
              </a:cxn>
              <a:cxn ang="0">
                <a:pos x="25867" y="235689"/>
              </a:cxn>
            </a:cxnLst>
            <a:rect l="0" t="0" r="0" b="0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8BC7DEE2-C250-484F-9B64-FA76ECCB92F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5461" y="973011"/>
            <a:ext cx="6172946" cy="34722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586658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319088" y="6438900"/>
            <a:ext cx="4151312" cy="419100"/>
          </a:xfrm>
          <a:noFill/>
          <a:ln>
            <a:noFill/>
          </a:ln>
        </p:spPr>
        <p:txBody>
          <a:bodyPr lIns="0" tIns="0" rIns="0" bIns="0" anchor="ctr" anchorCtr="0"/>
          <a:lstStyle/>
          <a:p>
            <a:pPr defTabSz="914400">
              <a:buClrTx/>
              <a:buSzTx/>
            </a:pPr>
            <a:endParaRPr lang="zh-CN" altLang="en-US" kern="1200">
              <a:solidFill>
                <a:srgbClr val="40404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文本占位符 1">
            <a:extLst>
              <a:ext uri="{FF2B5EF4-FFF2-40B4-BE49-F238E27FC236}">
                <a16:creationId xmlns:a16="http://schemas.microsoft.com/office/drawing/2014/main" id="{EF49F7FB-F550-4237-99B7-16C2CDCF29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74738" y="44450"/>
            <a:ext cx="7081837" cy="598488"/>
          </a:xfrm>
          <a:noFill/>
          <a:ln>
            <a:noFill/>
          </a:ln>
        </p:spPr>
        <p:txBody>
          <a:bodyPr anchor="ctr" anchorCtr="0"/>
          <a:lstStyle/>
          <a:p>
            <a:pPr defTabSz="914400">
              <a:buClrTx/>
              <a:buSzTx/>
            </a:pPr>
            <a:r>
              <a:rPr lang="en-US" altLang="zh-CN" kern="1200" dirty="0">
                <a:latin typeface="+mj-lt"/>
                <a:ea typeface="+mj-ea"/>
                <a:cs typeface="+mj-cs"/>
              </a:rPr>
              <a:t>Convenience</a:t>
            </a:r>
            <a:endParaRPr lang="zh-CN" altLang="en-US" kern="1200" dirty="0">
              <a:latin typeface="+mn-lt"/>
              <a:ea typeface="+mn-ea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BC5DC82-6F60-4F67-80EB-7091D9D840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228" y="2073115"/>
            <a:ext cx="4951167" cy="294729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51A31F3-6F79-42C4-AFDB-5F64779B3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7605" y="2052630"/>
            <a:ext cx="4951167" cy="2967783"/>
          </a:xfrm>
          <a:prstGeom prst="rect">
            <a:avLst/>
          </a:prstGeom>
        </p:spPr>
      </p:pic>
      <p:sp>
        <p:nvSpPr>
          <p:cNvPr id="44" name="矩形: 圆角 43">
            <a:extLst>
              <a:ext uri="{FF2B5EF4-FFF2-40B4-BE49-F238E27FC236}">
                <a16:creationId xmlns:a16="http://schemas.microsoft.com/office/drawing/2014/main" id="{D2B0704F-B5F1-4A1F-95A7-3126D2E2495D}"/>
              </a:ext>
            </a:extLst>
          </p:cNvPr>
          <p:cNvSpPr/>
          <p:nvPr/>
        </p:nvSpPr>
        <p:spPr>
          <a:xfrm>
            <a:off x="1536453" y="5321130"/>
            <a:ext cx="3774582" cy="79390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 fontAlgn="auto"/>
            <a:r>
              <a:rPr lang="en-US" altLang="zh-CN" strike="noStrike" noProof="1"/>
              <a:t>Average: 4.3books</a:t>
            </a:r>
            <a:endParaRPr lang="zh-CN" altLang="en-US" strike="noStrike" noProof="1"/>
          </a:p>
        </p:txBody>
      </p:sp>
      <p:sp>
        <p:nvSpPr>
          <p:cNvPr id="45" name="平行四边形 44">
            <a:extLst>
              <a:ext uri="{FF2B5EF4-FFF2-40B4-BE49-F238E27FC236}">
                <a16:creationId xmlns:a16="http://schemas.microsoft.com/office/drawing/2014/main" id="{28570BD0-414D-4183-8CC0-29E2A15F60BC}"/>
              </a:ext>
            </a:extLst>
          </p:cNvPr>
          <p:cNvSpPr/>
          <p:nvPr/>
        </p:nvSpPr>
        <p:spPr>
          <a:xfrm>
            <a:off x="1641385" y="5390990"/>
            <a:ext cx="308814" cy="141178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46" name="right-quote-sign_36811">
            <a:extLst>
              <a:ext uri="{FF2B5EF4-FFF2-40B4-BE49-F238E27FC236}">
                <a16:creationId xmlns:a16="http://schemas.microsoft.com/office/drawing/2014/main" id="{C6B41E1F-3A6E-4226-ABA8-FBE4681CA808}"/>
              </a:ext>
            </a:extLst>
          </p:cNvPr>
          <p:cNvSpPr>
            <a:spLocks noChangeAspect="1"/>
          </p:cNvSpPr>
          <p:nvPr/>
        </p:nvSpPr>
        <p:spPr>
          <a:xfrm>
            <a:off x="4973378" y="5898852"/>
            <a:ext cx="337657" cy="327105"/>
          </a:xfrm>
          <a:custGeom>
            <a:avLst/>
            <a:gdLst/>
            <a:ahLst/>
            <a:cxnLst>
              <a:cxn ang="0">
                <a:pos x="507655" y="0"/>
              </a:cxn>
              <a:cxn ang="0">
                <a:pos x="507655" y="255061"/>
              </a:cxn>
              <a:cxn ang="0">
                <a:pos x="333047" y="492365"/>
              </a:cxn>
              <a:cxn ang="0">
                <a:pos x="274845" y="490750"/>
              </a:cxn>
              <a:cxn ang="0">
                <a:pos x="274845" y="392277"/>
              </a:cxn>
              <a:cxn ang="0">
                <a:pos x="394483" y="280890"/>
              </a:cxn>
              <a:cxn ang="0">
                <a:pos x="392866" y="235689"/>
              </a:cxn>
              <a:cxn ang="0">
                <a:pos x="310413" y="235689"/>
              </a:cxn>
              <a:cxn ang="0">
                <a:pos x="310413" y="0"/>
              </a:cxn>
              <a:cxn ang="0">
                <a:pos x="507655" y="0"/>
              </a:cxn>
              <a:cxn ang="0">
                <a:pos x="507655" y="0"/>
              </a:cxn>
              <a:cxn ang="0">
                <a:pos x="25867" y="235689"/>
              </a:cxn>
              <a:cxn ang="0">
                <a:pos x="108321" y="235689"/>
              </a:cxn>
              <a:cxn ang="0">
                <a:pos x="109938" y="280890"/>
              </a:cxn>
              <a:cxn ang="0">
                <a:pos x="0" y="392277"/>
              </a:cxn>
              <a:cxn ang="0">
                <a:pos x="0" y="490750"/>
              </a:cxn>
              <a:cxn ang="0">
                <a:pos x="48502" y="492365"/>
              </a:cxn>
              <a:cxn ang="0">
                <a:pos x="223109" y="255061"/>
              </a:cxn>
              <a:cxn ang="0">
                <a:pos x="223109" y="0"/>
              </a:cxn>
              <a:cxn ang="0">
                <a:pos x="25867" y="0"/>
              </a:cxn>
              <a:cxn ang="0">
                <a:pos x="25867" y="235689"/>
              </a:cxn>
              <a:cxn ang="0">
                <a:pos x="25867" y="235689"/>
              </a:cxn>
            </a:cxnLst>
            <a:rect l="0" t="0" r="0" b="0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7" name="矩形: 圆角 46">
            <a:extLst>
              <a:ext uri="{FF2B5EF4-FFF2-40B4-BE49-F238E27FC236}">
                <a16:creationId xmlns:a16="http://schemas.microsoft.com/office/drawing/2014/main" id="{7B9B53E6-22B2-4B42-A7B8-BFCFD9EE0F06}"/>
              </a:ext>
            </a:extLst>
          </p:cNvPr>
          <p:cNvSpPr/>
          <p:nvPr/>
        </p:nvSpPr>
        <p:spPr>
          <a:xfrm>
            <a:off x="6974836" y="5390990"/>
            <a:ext cx="3774582" cy="793905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 fontAlgn="auto"/>
            <a:r>
              <a:rPr lang="en-US" altLang="zh-CN" strike="noStrike" noProof="1"/>
              <a:t>Average: 1.6books</a:t>
            </a:r>
            <a:endParaRPr lang="zh-CN" altLang="en-US" strike="noStrike" noProof="1"/>
          </a:p>
        </p:txBody>
      </p:sp>
      <p:sp>
        <p:nvSpPr>
          <p:cNvPr id="48" name="平行四边形 47">
            <a:extLst>
              <a:ext uri="{FF2B5EF4-FFF2-40B4-BE49-F238E27FC236}">
                <a16:creationId xmlns:a16="http://schemas.microsoft.com/office/drawing/2014/main" id="{7DBFFF12-1ECC-4F3C-883B-CF031CAB8E1C}"/>
              </a:ext>
            </a:extLst>
          </p:cNvPr>
          <p:cNvSpPr/>
          <p:nvPr/>
        </p:nvSpPr>
        <p:spPr>
          <a:xfrm>
            <a:off x="7079768" y="5460850"/>
            <a:ext cx="308814" cy="141178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49" name="right-quote-sign_36811">
            <a:extLst>
              <a:ext uri="{FF2B5EF4-FFF2-40B4-BE49-F238E27FC236}">
                <a16:creationId xmlns:a16="http://schemas.microsoft.com/office/drawing/2014/main" id="{A9FA7353-B11C-48EA-9044-5109B764982F}"/>
              </a:ext>
            </a:extLst>
          </p:cNvPr>
          <p:cNvSpPr>
            <a:spLocks noChangeAspect="1"/>
          </p:cNvSpPr>
          <p:nvPr/>
        </p:nvSpPr>
        <p:spPr>
          <a:xfrm>
            <a:off x="10411761" y="5968712"/>
            <a:ext cx="337657" cy="327105"/>
          </a:xfrm>
          <a:custGeom>
            <a:avLst/>
            <a:gdLst/>
            <a:ahLst/>
            <a:cxnLst>
              <a:cxn ang="0">
                <a:pos x="507655" y="0"/>
              </a:cxn>
              <a:cxn ang="0">
                <a:pos x="507655" y="255061"/>
              </a:cxn>
              <a:cxn ang="0">
                <a:pos x="333047" y="492365"/>
              </a:cxn>
              <a:cxn ang="0">
                <a:pos x="274845" y="490750"/>
              </a:cxn>
              <a:cxn ang="0">
                <a:pos x="274845" y="392277"/>
              </a:cxn>
              <a:cxn ang="0">
                <a:pos x="394483" y="280890"/>
              </a:cxn>
              <a:cxn ang="0">
                <a:pos x="392866" y="235689"/>
              </a:cxn>
              <a:cxn ang="0">
                <a:pos x="310413" y="235689"/>
              </a:cxn>
              <a:cxn ang="0">
                <a:pos x="310413" y="0"/>
              </a:cxn>
              <a:cxn ang="0">
                <a:pos x="507655" y="0"/>
              </a:cxn>
              <a:cxn ang="0">
                <a:pos x="507655" y="0"/>
              </a:cxn>
              <a:cxn ang="0">
                <a:pos x="25867" y="235689"/>
              </a:cxn>
              <a:cxn ang="0">
                <a:pos x="108321" y="235689"/>
              </a:cxn>
              <a:cxn ang="0">
                <a:pos x="109938" y="280890"/>
              </a:cxn>
              <a:cxn ang="0">
                <a:pos x="0" y="392277"/>
              </a:cxn>
              <a:cxn ang="0">
                <a:pos x="0" y="490750"/>
              </a:cxn>
              <a:cxn ang="0">
                <a:pos x="48502" y="492365"/>
              </a:cxn>
              <a:cxn ang="0">
                <a:pos x="223109" y="255061"/>
              </a:cxn>
              <a:cxn ang="0">
                <a:pos x="223109" y="0"/>
              </a:cxn>
              <a:cxn ang="0">
                <a:pos x="25867" y="0"/>
              </a:cxn>
              <a:cxn ang="0">
                <a:pos x="25867" y="235689"/>
              </a:cxn>
              <a:cxn ang="0">
                <a:pos x="25867" y="235689"/>
              </a:cxn>
            </a:cxnLst>
            <a:rect l="0" t="0" r="0" b="0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6834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546</TotalTime>
  <Words>82</Words>
  <Application>Microsoft Office PowerPoint</Application>
  <PresentationFormat>宽屏</PresentationFormat>
  <Paragraphs>37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17" baseType="lpstr">
      <vt:lpstr>等线</vt:lpstr>
      <vt:lpstr>微软雅黑</vt:lpstr>
      <vt:lpstr>Arial</vt:lpstr>
      <vt:lpstr>Calibri</vt:lpstr>
      <vt:lpstr>Century Gothic</vt:lpstr>
      <vt:lpstr>Segoe UI</vt:lpstr>
      <vt:lpstr>Segoe UI Light</vt:lpstr>
      <vt:lpstr>Office 主题​​</vt:lpstr>
      <vt:lpstr>1_OfficePLUS</vt:lpstr>
      <vt:lpstr>Paperless is the future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Wang Kailing</cp:lastModifiedBy>
  <cp:revision>111</cp:revision>
  <dcterms:created xsi:type="dcterms:W3CDTF">2019-01-23T14:14:00Z</dcterms:created>
  <dcterms:modified xsi:type="dcterms:W3CDTF">2022-03-21T23:52:40Z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C8B997467AFA4BCAA5B7918EFB723B7C</vt:lpwstr>
  </property>
  <property fmtid="{D5CDD505-2E9C-101B-9397-08002B2CF9AE}" pid="12" name="KSOProductBuildVer">
    <vt:lpwstr>2052-11.1.0.11294</vt:lpwstr>
  </property>
</Properties>
</file>

<file path=docProps/thumbnail.jpeg>
</file>